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4" r:id="rId3"/>
    <p:sldId id="265" r:id="rId4"/>
    <p:sldId id="258" r:id="rId5"/>
    <p:sldId id="266" r:id="rId6"/>
    <p:sldId id="263" r:id="rId7"/>
    <p:sldId id="260" r:id="rId8"/>
    <p:sldId id="267" r:id="rId9"/>
    <p:sldId id="261" r:id="rId10"/>
    <p:sldId id="269" r:id="rId11"/>
    <p:sldId id="270" r:id="rId12"/>
    <p:sldId id="277" r:id="rId13"/>
    <p:sldId id="271" r:id="rId14"/>
    <p:sldId id="257" r:id="rId15"/>
    <p:sldId id="275" r:id="rId16"/>
    <p:sldId id="272" r:id="rId17"/>
    <p:sldId id="273" r:id="rId18"/>
    <p:sldId id="274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112C7D-A92F-464B-8E98-EA7F8531F89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3C59E66-5D6A-477B-8669-B2BD3FB46142}">
      <dgm:prSet phldrT="[Text]"/>
      <dgm:spPr/>
      <dgm:t>
        <a:bodyPr/>
        <a:lstStyle/>
        <a:p>
          <a:r>
            <a:rPr lang="en-US" dirty="0" smtClean="0"/>
            <a:t>1. Collecting Data and Information</a:t>
          </a:r>
          <a:endParaRPr lang="en-US" dirty="0"/>
        </a:p>
      </dgm:t>
    </dgm:pt>
    <dgm:pt modelId="{0A24AB74-26D4-4692-8D7E-5BD9DF744031}" type="parTrans" cxnId="{4FB3BE31-073B-4EFC-8F82-7444934E446E}">
      <dgm:prSet/>
      <dgm:spPr/>
      <dgm:t>
        <a:bodyPr/>
        <a:lstStyle/>
        <a:p>
          <a:endParaRPr lang="en-US"/>
        </a:p>
      </dgm:t>
    </dgm:pt>
    <dgm:pt modelId="{BB1F1C4A-CAD4-47C4-84E7-2E1780F8826C}" type="sibTrans" cxnId="{4FB3BE31-073B-4EFC-8F82-7444934E446E}">
      <dgm:prSet/>
      <dgm:spPr/>
      <dgm:t>
        <a:bodyPr/>
        <a:lstStyle/>
        <a:p>
          <a:endParaRPr lang="en-US"/>
        </a:p>
      </dgm:t>
    </dgm:pt>
    <dgm:pt modelId="{4176EA83-DFE9-4EEC-9815-185A7338BBDB}">
      <dgm:prSet phldrT="[Text]"/>
      <dgm:spPr/>
      <dgm:t>
        <a:bodyPr/>
        <a:lstStyle/>
        <a:p>
          <a:r>
            <a:rPr lang="en-US" dirty="0" smtClean="0"/>
            <a:t>4. </a:t>
          </a:r>
          <a:r>
            <a:rPr lang="en-US" dirty="0" err="1" smtClean="0"/>
            <a:t>Implementating</a:t>
          </a:r>
          <a:r>
            <a:rPr lang="en-US" dirty="0" smtClean="0"/>
            <a:t> Programs based on SOP</a:t>
          </a:r>
          <a:endParaRPr lang="en-US" dirty="0"/>
        </a:p>
      </dgm:t>
    </dgm:pt>
    <dgm:pt modelId="{B1AF07A6-B299-4E8E-B9F0-00525364CD56}" type="parTrans" cxnId="{1CF9CF3A-3359-408B-A9F8-D65B62A6D340}">
      <dgm:prSet/>
      <dgm:spPr/>
      <dgm:t>
        <a:bodyPr/>
        <a:lstStyle/>
        <a:p>
          <a:endParaRPr lang="en-US"/>
        </a:p>
      </dgm:t>
    </dgm:pt>
    <dgm:pt modelId="{5BD086E8-75E4-49F2-BA72-0CA561C7319B}" type="sibTrans" cxnId="{1CF9CF3A-3359-408B-A9F8-D65B62A6D340}">
      <dgm:prSet/>
      <dgm:spPr/>
      <dgm:t>
        <a:bodyPr/>
        <a:lstStyle/>
        <a:p>
          <a:endParaRPr lang="en-US"/>
        </a:p>
      </dgm:t>
    </dgm:pt>
    <dgm:pt modelId="{448A975F-6105-4555-94D6-F7469F3281A8}">
      <dgm:prSet phldrT="[Text]"/>
      <dgm:spPr/>
      <dgm:t>
        <a:bodyPr/>
        <a:lstStyle/>
        <a:p>
          <a:r>
            <a:rPr lang="en-US" dirty="0" smtClean="0"/>
            <a:t>2. Trust Building</a:t>
          </a:r>
          <a:endParaRPr lang="en-US" dirty="0"/>
        </a:p>
      </dgm:t>
    </dgm:pt>
    <dgm:pt modelId="{EC482D27-C5A5-4C8F-84A6-6509920D1291}" type="parTrans" cxnId="{FF317BA9-7EA6-4C39-BD78-99A07227FCF6}">
      <dgm:prSet/>
      <dgm:spPr/>
      <dgm:t>
        <a:bodyPr/>
        <a:lstStyle/>
        <a:p>
          <a:endParaRPr lang="en-US"/>
        </a:p>
      </dgm:t>
    </dgm:pt>
    <dgm:pt modelId="{38A9780A-EE94-4763-95B6-73A17F582B87}" type="sibTrans" cxnId="{FF317BA9-7EA6-4C39-BD78-99A07227FCF6}">
      <dgm:prSet/>
      <dgm:spPr/>
      <dgm:t>
        <a:bodyPr/>
        <a:lstStyle/>
        <a:p>
          <a:endParaRPr lang="en-US"/>
        </a:p>
      </dgm:t>
    </dgm:pt>
    <dgm:pt modelId="{18D5AADF-CB0D-4268-84B2-AA1F56052C5A}">
      <dgm:prSet phldrT="[Text]"/>
      <dgm:spPr/>
      <dgm:t>
        <a:bodyPr/>
        <a:lstStyle/>
        <a:p>
          <a:r>
            <a:rPr lang="en-US" dirty="0" smtClean="0"/>
            <a:t>3. Super Team Work Building</a:t>
          </a:r>
          <a:endParaRPr lang="en-US" dirty="0"/>
        </a:p>
      </dgm:t>
    </dgm:pt>
    <dgm:pt modelId="{B5A1A9B4-911B-43CE-A4AD-E2270396F503}" type="parTrans" cxnId="{3F1A9A68-6F1E-4544-A03C-544EB69960EC}">
      <dgm:prSet/>
      <dgm:spPr/>
      <dgm:t>
        <a:bodyPr/>
        <a:lstStyle/>
        <a:p>
          <a:endParaRPr lang="en-US"/>
        </a:p>
      </dgm:t>
    </dgm:pt>
    <dgm:pt modelId="{72F95308-ED8E-4C52-8BAB-35633C8791A9}" type="sibTrans" cxnId="{3F1A9A68-6F1E-4544-A03C-544EB69960EC}">
      <dgm:prSet/>
      <dgm:spPr/>
      <dgm:t>
        <a:bodyPr/>
        <a:lstStyle/>
        <a:p>
          <a:endParaRPr lang="en-US"/>
        </a:p>
      </dgm:t>
    </dgm:pt>
    <dgm:pt modelId="{DFD3EF4E-96AB-4757-AC49-9B9DB805A0A9}" type="pres">
      <dgm:prSet presAssocID="{3E112C7D-A92F-464B-8E98-EA7F8531F894}" presName="CompostProcess" presStyleCnt="0">
        <dgm:presLayoutVars>
          <dgm:dir/>
          <dgm:resizeHandles val="exact"/>
        </dgm:presLayoutVars>
      </dgm:prSet>
      <dgm:spPr/>
    </dgm:pt>
    <dgm:pt modelId="{48FB54AF-9474-4A5E-B94E-7ECEE831AE85}" type="pres">
      <dgm:prSet presAssocID="{3E112C7D-A92F-464B-8E98-EA7F8531F894}" presName="arrow" presStyleLbl="bgShp" presStyleIdx="0" presStyleCnt="1"/>
      <dgm:spPr/>
    </dgm:pt>
    <dgm:pt modelId="{EFDE6646-9714-4AC2-9A10-8A8619F2CDD7}" type="pres">
      <dgm:prSet presAssocID="{3E112C7D-A92F-464B-8E98-EA7F8531F894}" presName="linearProcess" presStyleCnt="0"/>
      <dgm:spPr/>
    </dgm:pt>
    <dgm:pt modelId="{2EF5E74A-D6F1-43F0-870B-3B5DD32421A1}" type="pres">
      <dgm:prSet presAssocID="{F3C59E66-5D6A-477B-8669-B2BD3FB46142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463DE-2D5B-4672-887E-A88FFCD40DA6}" type="pres">
      <dgm:prSet presAssocID="{BB1F1C4A-CAD4-47C4-84E7-2E1780F8826C}" presName="sibTrans" presStyleCnt="0"/>
      <dgm:spPr/>
    </dgm:pt>
    <dgm:pt modelId="{7E7BACFD-0D6E-45E2-89FF-D6BA4C387FC5}" type="pres">
      <dgm:prSet presAssocID="{448A975F-6105-4555-94D6-F7469F3281A8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843716-0A46-4170-97D8-C501892B1D89}" type="pres">
      <dgm:prSet presAssocID="{38A9780A-EE94-4763-95B6-73A17F582B87}" presName="sibTrans" presStyleCnt="0"/>
      <dgm:spPr/>
    </dgm:pt>
    <dgm:pt modelId="{532014E7-DA39-4C38-888E-C2FB7439429E}" type="pres">
      <dgm:prSet presAssocID="{18D5AADF-CB0D-4268-84B2-AA1F56052C5A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4A07C7-1E63-4831-A02C-54893673DB60}" type="pres">
      <dgm:prSet presAssocID="{72F95308-ED8E-4C52-8BAB-35633C8791A9}" presName="sibTrans" presStyleCnt="0"/>
      <dgm:spPr/>
    </dgm:pt>
    <dgm:pt modelId="{3A32E0C7-A464-46B9-B8F4-AA8A3F592743}" type="pres">
      <dgm:prSet presAssocID="{4176EA83-DFE9-4EEC-9815-185A7338BBD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B3BE31-073B-4EFC-8F82-7444934E446E}" srcId="{3E112C7D-A92F-464B-8E98-EA7F8531F894}" destId="{F3C59E66-5D6A-477B-8669-B2BD3FB46142}" srcOrd="0" destOrd="0" parTransId="{0A24AB74-26D4-4692-8D7E-5BD9DF744031}" sibTransId="{BB1F1C4A-CAD4-47C4-84E7-2E1780F8826C}"/>
    <dgm:cxn modelId="{DA70CFD9-D998-4760-9986-85B4616CF0D8}" type="presOf" srcId="{3E112C7D-A92F-464B-8E98-EA7F8531F894}" destId="{DFD3EF4E-96AB-4757-AC49-9B9DB805A0A9}" srcOrd="0" destOrd="0" presId="urn:microsoft.com/office/officeart/2005/8/layout/hProcess9"/>
    <dgm:cxn modelId="{FF317BA9-7EA6-4C39-BD78-99A07227FCF6}" srcId="{3E112C7D-A92F-464B-8E98-EA7F8531F894}" destId="{448A975F-6105-4555-94D6-F7469F3281A8}" srcOrd="1" destOrd="0" parTransId="{EC482D27-C5A5-4C8F-84A6-6509920D1291}" sibTransId="{38A9780A-EE94-4763-95B6-73A17F582B87}"/>
    <dgm:cxn modelId="{B03DE967-6089-43B8-B30A-AC9C585966A5}" type="presOf" srcId="{448A975F-6105-4555-94D6-F7469F3281A8}" destId="{7E7BACFD-0D6E-45E2-89FF-D6BA4C387FC5}" srcOrd="0" destOrd="0" presId="urn:microsoft.com/office/officeart/2005/8/layout/hProcess9"/>
    <dgm:cxn modelId="{5EAE404F-6DAC-4F0A-A846-ED9AC98E951D}" type="presOf" srcId="{4176EA83-DFE9-4EEC-9815-185A7338BBDB}" destId="{3A32E0C7-A464-46B9-B8F4-AA8A3F592743}" srcOrd="0" destOrd="0" presId="urn:microsoft.com/office/officeart/2005/8/layout/hProcess9"/>
    <dgm:cxn modelId="{CABD2E9F-4AB6-4C75-B9E4-1CA218C880AA}" type="presOf" srcId="{F3C59E66-5D6A-477B-8669-B2BD3FB46142}" destId="{2EF5E74A-D6F1-43F0-870B-3B5DD32421A1}" srcOrd="0" destOrd="0" presId="urn:microsoft.com/office/officeart/2005/8/layout/hProcess9"/>
    <dgm:cxn modelId="{EFC17647-A224-4B74-AB19-E529DC612C7C}" type="presOf" srcId="{18D5AADF-CB0D-4268-84B2-AA1F56052C5A}" destId="{532014E7-DA39-4C38-888E-C2FB7439429E}" srcOrd="0" destOrd="0" presId="urn:microsoft.com/office/officeart/2005/8/layout/hProcess9"/>
    <dgm:cxn modelId="{1CF9CF3A-3359-408B-A9F8-D65B62A6D340}" srcId="{3E112C7D-A92F-464B-8E98-EA7F8531F894}" destId="{4176EA83-DFE9-4EEC-9815-185A7338BBDB}" srcOrd="3" destOrd="0" parTransId="{B1AF07A6-B299-4E8E-B9F0-00525364CD56}" sibTransId="{5BD086E8-75E4-49F2-BA72-0CA561C7319B}"/>
    <dgm:cxn modelId="{3F1A9A68-6F1E-4544-A03C-544EB69960EC}" srcId="{3E112C7D-A92F-464B-8E98-EA7F8531F894}" destId="{18D5AADF-CB0D-4268-84B2-AA1F56052C5A}" srcOrd="2" destOrd="0" parTransId="{B5A1A9B4-911B-43CE-A4AD-E2270396F503}" sibTransId="{72F95308-ED8E-4C52-8BAB-35633C8791A9}"/>
    <dgm:cxn modelId="{DD474A32-EECA-4478-9A4E-2322E7A6FA7D}" type="presParOf" srcId="{DFD3EF4E-96AB-4757-AC49-9B9DB805A0A9}" destId="{48FB54AF-9474-4A5E-B94E-7ECEE831AE85}" srcOrd="0" destOrd="0" presId="urn:microsoft.com/office/officeart/2005/8/layout/hProcess9"/>
    <dgm:cxn modelId="{92ED64F9-0D27-4FCE-A4B8-D0FC1B83570F}" type="presParOf" srcId="{DFD3EF4E-96AB-4757-AC49-9B9DB805A0A9}" destId="{EFDE6646-9714-4AC2-9A10-8A8619F2CDD7}" srcOrd="1" destOrd="0" presId="urn:microsoft.com/office/officeart/2005/8/layout/hProcess9"/>
    <dgm:cxn modelId="{295377DA-F682-43D3-BCE7-B3EF7CEE5335}" type="presParOf" srcId="{EFDE6646-9714-4AC2-9A10-8A8619F2CDD7}" destId="{2EF5E74A-D6F1-43F0-870B-3B5DD32421A1}" srcOrd="0" destOrd="0" presId="urn:microsoft.com/office/officeart/2005/8/layout/hProcess9"/>
    <dgm:cxn modelId="{9C024A0E-90BD-45A9-801C-8B4C98E2A15A}" type="presParOf" srcId="{EFDE6646-9714-4AC2-9A10-8A8619F2CDD7}" destId="{C2D463DE-2D5B-4672-887E-A88FFCD40DA6}" srcOrd="1" destOrd="0" presId="urn:microsoft.com/office/officeart/2005/8/layout/hProcess9"/>
    <dgm:cxn modelId="{82555C1E-FDB8-4D09-BE6F-4BF660E08C96}" type="presParOf" srcId="{EFDE6646-9714-4AC2-9A10-8A8619F2CDD7}" destId="{7E7BACFD-0D6E-45E2-89FF-D6BA4C387FC5}" srcOrd="2" destOrd="0" presId="urn:microsoft.com/office/officeart/2005/8/layout/hProcess9"/>
    <dgm:cxn modelId="{2BE87FC3-C99E-4675-8B3A-107E5554DE49}" type="presParOf" srcId="{EFDE6646-9714-4AC2-9A10-8A8619F2CDD7}" destId="{66843716-0A46-4170-97D8-C501892B1D89}" srcOrd="3" destOrd="0" presId="urn:microsoft.com/office/officeart/2005/8/layout/hProcess9"/>
    <dgm:cxn modelId="{CF33E480-080A-4833-905E-A92FA478FA9C}" type="presParOf" srcId="{EFDE6646-9714-4AC2-9A10-8A8619F2CDD7}" destId="{532014E7-DA39-4C38-888E-C2FB7439429E}" srcOrd="4" destOrd="0" presId="urn:microsoft.com/office/officeart/2005/8/layout/hProcess9"/>
    <dgm:cxn modelId="{7F125B93-44E3-43B2-9329-6B994906B8B3}" type="presParOf" srcId="{EFDE6646-9714-4AC2-9A10-8A8619F2CDD7}" destId="{B04A07C7-1E63-4831-A02C-54893673DB60}" srcOrd="5" destOrd="0" presId="urn:microsoft.com/office/officeart/2005/8/layout/hProcess9"/>
    <dgm:cxn modelId="{316DC4EA-797F-49F7-9EBE-B7AE1CBB0136}" type="presParOf" srcId="{EFDE6646-9714-4AC2-9A10-8A8619F2CDD7}" destId="{3A32E0C7-A464-46B9-B8F4-AA8A3F592743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2C3C83-DEFC-4A4B-8825-292E317BE71B}" type="doc">
      <dgm:prSet loTypeId="urn:microsoft.com/office/officeart/2005/8/layout/radial6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128713-B3EB-46A8-87B9-2B2EAF7DE39F}">
      <dgm:prSet phldrT="[Text]"/>
      <dgm:spPr/>
      <dgm:t>
        <a:bodyPr/>
        <a:lstStyle/>
        <a:p>
          <a:r>
            <a:rPr lang="en-US" dirty="0" smtClean="0"/>
            <a:t>TUST</a:t>
          </a:r>
          <a:endParaRPr lang="en-US" dirty="0"/>
        </a:p>
      </dgm:t>
    </dgm:pt>
    <dgm:pt modelId="{C7228A85-2D31-4D79-A521-37CB005173AE}" type="parTrans" cxnId="{E45B863E-F192-41E6-A060-6013DD06574C}">
      <dgm:prSet/>
      <dgm:spPr/>
      <dgm:t>
        <a:bodyPr/>
        <a:lstStyle/>
        <a:p>
          <a:endParaRPr lang="en-US"/>
        </a:p>
      </dgm:t>
    </dgm:pt>
    <dgm:pt modelId="{A545F761-316A-431D-9533-98664B417A99}" type="sibTrans" cxnId="{E45B863E-F192-41E6-A060-6013DD06574C}">
      <dgm:prSet/>
      <dgm:spPr/>
      <dgm:t>
        <a:bodyPr/>
        <a:lstStyle/>
        <a:p>
          <a:endParaRPr lang="en-US"/>
        </a:p>
      </dgm:t>
    </dgm:pt>
    <dgm:pt modelId="{CE934E0F-BC16-4431-B20F-5EB9144517F1}">
      <dgm:prSet phldrT="[Text]"/>
      <dgm:spPr/>
      <dgm:t>
        <a:bodyPr/>
        <a:lstStyle/>
        <a:p>
          <a:r>
            <a:rPr lang="en-US" dirty="0" smtClean="0"/>
            <a:t>SEKOLAH</a:t>
          </a:r>
          <a:endParaRPr lang="en-US" dirty="0"/>
        </a:p>
      </dgm:t>
    </dgm:pt>
    <dgm:pt modelId="{639174B0-40DF-4628-B24D-D1B7A2D95C98}" type="parTrans" cxnId="{803ADE0A-8556-49FE-85E3-69E0274E35F7}">
      <dgm:prSet/>
      <dgm:spPr/>
      <dgm:t>
        <a:bodyPr/>
        <a:lstStyle/>
        <a:p>
          <a:endParaRPr lang="en-US"/>
        </a:p>
      </dgm:t>
    </dgm:pt>
    <dgm:pt modelId="{5ADB885E-4791-4034-9165-67612766FF4C}" type="sibTrans" cxnId="{803ADE0A-8556-49FE-85E3-69E0274E35F7}">
      <dgm:prSet/>
      <dgm:spPr/>
      <dgm:t>
        <a:bodyPr/>
        <a:lstStyle/>
        <a:p>
          <a:endParaRPr lang="en-US"/>
        </a:p>
      </dgm:t>
    </dgm:pt>
    <dgm:pt modelId="{89EF204C-1487-4CF1-AA19-06516954AEA2}">
      <dgm:prSet phldrT="[Text]"/>
      <dgm:spPr/>
      <dgm:t>
        <a:bodyPr/>
        <a:lstStyle/>
        <a:p>
          <a:r>
            <a:rPr lang="en-US" dirty="0" smtClean="0"/>
            <a:t>PELATIH</a:t>
          </a:r>
          <a:endParaRPr lang="en-US" dirty="0"/>
        </a:p>
      </dgm:t>
    </dgm:pt>
    <dgm:pt modelId="{E9D01B6A-BF92-4EA8-8B52-274F5A56DDF4}" type="parTrans" cxnId="{519DFC6F-A844-4AAA-9C88-EC793759BDD0}">
      <dgm:prSet/>
      <dgm:spPr/>
      <dgm:t>
        <a:bodyPr/>
        <a:lstStyle/>
        <a:p>
          <a:endParaRPr lang="en-US"/>
        </a:p>
      </dgm:t>
    </dgm:pt>
    <dgm:pt modelId="{44451A4F-9FC9-46D7-BABA-CE88478FF371}" type="sibTrans" cxnId="{519DFC6F-A844-4AAA-9C88-EC793759BDD0}">
      <dgm:prSet/>
      <dgm:spPr/>
      <dgm:t>
        <a:bodyPr/>
        <a:lstStyle/>
        <a:p>
          <a:endParaRPr lang="en-US"/>
        </a:p>
      </dgm:t>
    </dgm:pt>
    <dgm:pt modelId="{36310F49-5503-4D6E-AFAC-86269CA432A0}">
      <dgm:prSet phldrT="[Text]"/>
      <dgm:spPr/>
      <dgm:t>
        <a:bodyPr/>
        <a:lstStyle/>
        <a:p>
          <a:r>
            <a:rPr lang="en-US" dirty="0" smtClean="0"/>
            <a:t>ANGGOTA</a:t>
          </a:r>
          <a:endParaRPr lang="en-US" dirty="0"/>
        </a:p>
      </dgm:t>
    </dgm:pt>
    <dgm:pt modelId="{749C241A-2A93-4561-89D0-C474842DDEBA}" type="parTrans" cxnId="{48C767D7-1E54-493F-AC2F-5E50A79F8DF3}">
      <dgm:prSet/>
      <dgm:spPr/>
      <dgm:t>
        <a:bodyPr/>
        <a:lstStyle/>
        <a:p>
          <a:endParaRPr lang="en-US"/>
        </a:p>
      </dgm:t>
    </dgm:pt>
    <dgm:pt modelId="{AD341802-006C-443E-B68E-6163AF006908}" type="sibTrans" cxnId="{48C767D7-1E54-493F-AC2F-5E50A79F8DF3}">
      <dgm:prSet/>
      <dgm:spPr/>
      <dgm:t>
        <a:bodyPr/>
        <a:lstStyle/>
        <a:p>
          <a:endParaRPr lang="en-US"/>
        </a:p>
      </dgm:t>
    </dgm:pt>
    <dgm:pt modelId="{24F87B15-B772-422E-BCB7-5FA534A91152}">
      <dgm:prSet phldrT="[Text]"/>
      <dgm:spPr/>
      <dgm:t>
        <a:bodyPr/>
        <a:lstStyle/>
        <a:p>
          <a:r>
            <a:rPr lang="en-US" dirty="0" smtClean="0"/>
            <a:t>ORANG TUA</a:t>
          </a:r>
          <a:endParaRPr lang="en-US" dirty="0"/>
        </a:p>
      </dgm:t>
    </dgm:pt>
    <dgm:pt modelId="{D20FAF9D-6427-4640-8371-D6A6B7893677}" type="parTrans" cxnId="{3108C2D2-1129-496E-BCAD-74979EF2D24F}">
      <dgm:prSet/>
      <dgm:spPr/>
      <dgm:t>
        <a:bodyPr/>
        <a:lstStyle/>
        <a:p>
          <a:endParaRPr lang="en-US"/>
        </a:p>
      </dgm:t>
    </dgm:pt>
    <dgm:pt modelId="{BA0A64A5-523E-4CD3-B394-6959226C3500}" type="sibTrans" cxnId="{3108C2D2-1129-496E-BCAD-74979EF2D24F}">
      <dgm:prSet/>
      <dgm:spPr/>
      <dgm:t>
        <a:bodyPr/>
        <a:lstStyle/>
        <a:p>
          <a:endParaRPr lang="en-US"/>
        </a:p>
      </dgm:t>
    </dgm:pt>
    <dgm:pt modelId="{EB3A9C62-E386-43AF-AB92-21F8EA753641}">
      <dgm:prSet phldrT="[Text]"/>
      <dgm:spPr/>
      <dgm:t>
        <a:bodyPr/>
        <a:lstStyle/>
        <a:p>
          <a:r>
            <a:rPr lang="en-US" dirty="0" smtClean="0"/>
            <a:t>PURNA</a:t>
          </a:r>
          <a:endParaRPr lang="en-US" dirty="0"/>
        </a:p>
      </dgm:t>
    </dgm:pt>
    <dgm:pt modelId="{090A8F7C-7134-4D69-B8D6-3231D5E7E420}" type="parTrans" cxnId="{1AF985E1-3310-4F30-A025-05FF1BA8CAB4}">
      <dgm:prSet/>
      <dgm:spPr/>
      <dgm:t>
        <a:bodyPr/>
        <a:lstStyle/>
        <a:p>
          <a:endParaRPr lang="en-US"/>
        </a:p>
      </dgm:t>
    </dgm:pt>
    <dgm:pt modelId="{0A6EDCA2-EF1D-4005-B752-745F3994568D}" type="sibTrans" cxnId="{1AF985E1-3310-4F30-A025-05FF1BA8CAB4}">
      <dgm:prSet/>
      <dgm:spPr/>
      <dgm:t>
        <a:bodyPr/>
        <a:lstStyle/>
        <a:p>
          <a:endParaRPr lang="en-US"/>
        </a:p>
      </dgm:t>
    </dgm:pt>
    <dgm:pt modelId="{255D0571-A239-49EE-A7F1-157CF6F37F4D}" type="pres">
      <dgm:prSet presAssocID="{692C3C83-DEFC-4A4B-8825-292E317BE71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66C1AD-3737-45E3-887E-4643B402075D}" type="pres">
      <dgm:prSet presAssocID="{4F128713-B3EB-46A8-87B9-2B2EAF7DE39F}" presName="centerShape" presStyleLbl="node0" presStyleIdx="0" presStyleCnt="1"/>
      <dgm:spPr/>
      <dgm:t>
        <a:bodyPr/>
        <a:lstStyle/>
        <a:p>
          <a:endParaRPr lang="en-US"/>
        </a:p>
      </dgm:t>
    </dgm:pt>
    <dgm:pt modelId="{2120E026-2CEB-441D-99E3-471A1408C39A}" type="pres">
      <dgm:prSet presAssocID="{CE934E0F-BC16-4431-B20F-5EB9144517F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DAF7A0-8E7A-4A74-BD76-00BFD22C43AC}" type="pres">
      <dgm:prSet presAssocID="{CE934E0F-BC16-4431-B20F-5EB9144517F1}" presName="dummy" presStyleCnt="0"/>
      <dgm:spPr/>
    </dgm:pt>
    <dgm:pt modelId="{4DCB7BE2-DF28-4C27-A286-C52BF62EB136}" type="pres">
      <dgm:prSet presAssocID="{5ADB885E-4791-4034-9165-67612766FF4C}" presName="sibTrans" presStyleLbl="sibTrans2D1" presStyleIdx="0" presStyleCnt="5"/>
      <dgm:spPr/>
      <dgm:t>
        <a:bodyPr/>
        <a:lstStyle/>
        <a:p>
          <a:endParaRPr lang="en-US"/>
        </a:p>
      </dgm:t>
    </dgm:pt>
    <dgm:pt modelId="{70021572-B699-43C5-9785-2D96F3A49AB7}" type="pres">
      <dgm:prSet presAssocID="{89EF204C-1487-4CF1-AA19-06516954AEA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1569BE-F8EA-40BD-AA66-AEF734749441}" type="pres">
      <dgm:prSet presAssocID="{89EF204C-1487-4CF1-AA19-06516954AEA2}" presName="dummy" presStyleCnt="0"/>
      <dgm:spPr/>
    </dgm:pt>
    <dgm:pt modelId="{66510399-8A89-4BEF-AEF1-8DB15C52B9A9}" type="pres">
      <dgm:prSet presAssocID="{44451A4F-9FC9-46D7-BABA-CE88478FF371}" presName="sibTrans" presStyleLbl="sibTrans2D1" presStyleIdx="1" presStyleCnt="5"/>
      <dgm:spPr/>
      <dgm:t>
        <a:bodyPr/>
        <a:lstStyle/>
        <a:p>
          <a:endParaRPr lang="en-US"/>
        </a:p>
      </dgm:t>
    </dgm:pt>
    <dgm:pt modelId="{AD548BB6-6FC9-4153-B36C-059A080C1D7E}" type="pres">
      <dgm:prSet presAssocID="{36310F49-5503-4D6E-AFAC-86269CA432A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306A47-39EA-469C-89D7-D31C7EC0E8F7}" type="pres">
      <dgm:prSet presAssocID="{36310F49-5503-4D6E-AFAC-86269CA432A0}" presName="dummy" presStyleCnt="0"/>
      <dgm:spPr/>
    </dgm:pt>
    <dgm:pt modelId="{E0008588-FC7D-4038-8AFC-3814EB3A603A}" type="pres">
      <dgm:prSet presAssocID="{AD341802-006C-443E-B68E-6163AF006908}" presName="sibTrans" presStyleLbl="sibTrans2D1" presStyleIdx="2" presStyleCnt="5"/>
      <dgm:spPr/>
      <dgm:t>
        <a:bodyPr/>
        <a:lstStyle/>
        <a:p>
          <a:endParaRPr lang="en-US"/>
        </a:p>
      </dgm:t>
    </dgm:pt>
    <dgm:pt modelId="{E5E9DA07-BCBC-4688-A443-DBF2B0674F12}" type="pres">
      <dgm:prSet presAssocID="{24F87B15-B772-422E-BCB7-5FA534A9115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A1B579-AB08-4FA4-AC1E-279E27B35506}" type="pres">
      <dgm:prSet presAssocID="{24F87B15-B772-422E-BCB7-5FA534A91152}" presName="dummy" presStyleCnt="0"/>
      <dgm:spPr/>
    </dgm:pt>
    <dgm:pt modelId="{892C09D6-8FD4-47B8-B792-69747B8F5A13}" type="pres">
      <dgm:prSet presAssocID="{BA0A64A5-523E-4CD3-B394-6959226C3500}" presName="sibTrans" presStyleLbl="sibTrans2D1" presStyleIdx="3" presStyleCnt="5"/>
      <dgm:spPr/>
      <dgm:t>
        <a:bodyPr/>
        <a:lstStyle/>
        <a:p>
          <a:endParaRPr lang="en-US"/>
        </a:p>
      </dgm:t>
    </dgm:pt>
    <dgm:pt modelId="{47FFBC02-ABA9-4BFF-8281-10963B3A3A26}" type="pres">
      <dgm:prSet presAssocID="{EB3A9C62-E386-43AF-AB92-21F8EA75364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7E8C6F-AA5C-4769-80F7-DBBD13AF5BD6}" type="pres">
      <dgm:prSet presAssocID="{EB3A9C62-E386-43AF-AB92-21F8EA753641}" presName="dummy" presStyleCnt="0"/>
      <dgm:spPr/>
    </dgm:pt>
    <dgm:pt modelId="{3F39C331-6C7F-492D-B89D-64C698E66CD1}" type="pres">
      <dgm:prSet presAssocID="{0A6EDCA2-EF1D-4005-B752-745F3994568D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08EE03ED-1536-4D31-8874-BE0DCFFDB4CD}" type="presOf" srcId="{AD341802-006C-443E-B68E-6163AF006908}" destId="{E0008588-FC7D-4038-8AFC-3814EB3A603A}" srcOrd="0" destOrd="0" presId="urn:microsoft.com/office/officeart/2005/8/layout/radial6"/>
    <dgm:cxn modelId="{B4EAF184-86BC-4CF2-A0C4-555D725ED0C4}" type="presOf" srcId="{692C3C83-DEFC-4A4B-8825-292E317BE71B}" destId="{255D0571-A239-49EE-A7F1-157CF6F37F4D}" srcOrd="0" destOrd="0" presId="urn:microsoft.com/office/officeart/2005/8/layout/radial6"/>
    <dgm:cxn modelId="{9575BB74-01D1-4808-AF24-213432E1BD08}" type="presOf" srcId="{0A6EDCA2-EF1D-4005-B752-745F3994568D}" destId="{3F39C331-6C7F-492D-B89D-64C698E66CD1}" srcOrd="0" destOrd="0" presId="urn:microsoft.com/office/officeart/2005/8/layout/radial6"/>
    <dgm:cxn modelId="{F06F33A9-E956-423D-BE64-4A5DBC5A123A}" type="presOf" srcId="{EB3A9C62-E386-43AF-AB92-21F8EA753641}" destId="{47FFBC02-ABA9-4BFF-8281-10963B3A3A26}" srcOrd="0" destOrd="0" presId="urn:microsoft.com/office/officeart/2005/8/layout/radial6"/>
    <dgm:cxn modelId="{E45B863E-F192-41E6-A060-6013DD06574C}" srcId="{692C3C83-DEFC-4A4B-8825-292E317BE71B}" destId="{4F128713-B3EB-46A8-87B9-2B2EAF7DE39F}" srcOrd="0" destOrd="0" parTransId="{C7228A85-2D31-4D79-A521-37CB005173AE}" sibTransId="{A545F761-316A-431D-9533-98664B417A99}"/>
    <dgm:cxn modelId="{AC525AA5-0268-4796-9BE7-7988A2B33C08}" type="presOf" srcId="{24F87B15-B772-422E-BCB7-5FA534A91152}" destId="{E5E9DA07-BCBC-4688-A443-DBF2B0674F12}" srcOrd="0" destOrd="0" presId="urn:microsoft.com/office/officeart/2005/8/layout/radial6"/>
    <dgm:cxn modelId="{48C767D7-1E54-493F-AC2F-5E50A79F8DF3}" srcId="{4F128713-B3EB-46A8-87B9-2B2EAF7DE39F}" destId="{36310F49-5503-4D6E-AFAC-86269CA432A0}" srcOrd="2" destOrd="0" parTransId="{749C241A-2A93-4561-89D0-C474842DDEBA}" sibTransId="{AD341802-006C-443E-B68E-6163AF006908}"/>
    <dgm:cxn modelId="{1AF985E1-3310-4F30-A025-05FF1BA8CAB4}" srcId="{4F128713-B3EB-46A8-87B9-2B2EAF7DE39F}" destId="{EB3A9C62-E386-43AF-AB92-21F8EA753641}" srcOrd="4" destOrd="0" parTransId="{090A8F7C-7134-4D69-B8D6-3231D5E7E420}" sibTransId="{0A6EDCA2-EF1D-4005-B752-745F3994568D}"/>
    <dgm:cxn modelId="{C7A0A080-8877-4EEC-8579-E9C649A1D2D6}" type="presOf" srcId="{CE934E0F-BC16-4431-B20F-5EB9144517F1}" destId="{2120E026-2CEB-441D-99E3-471A1408C39A}" srcOrd="0" destOrd="0" presId="urn:microsoft.com/office/officeart/2005/8/layout/radial6"/>
    <dgm:cxn modelId="{519DFC6F-A844-4AAA-9C88-EC793759BDD0}" srcId="{4F128713-B3EB-46A8-87B9-2B2EAF7DE39F}" destId="{89EF204C-1487-4CF1-AA19-06516954AEA2}" srcOrd="1" destOrd="0" parTransId="{E9D01B6A-BF92-4EA8-8B52-274F5A56DDF4}" sibTransId="{44451A4F-9FC9-46D7-BABA-CE88478FF371}"/>
    <dgm:cxn modelId="{9BE78FBE-16BF-4E0B-99AC-81A728F4ADF5}" type="presOf" srcId="{36310F49-5503-4D6E-AFAC-86269CA432A0}" destId="{AD548BB6-6FC9-4153-B36C-059A080C1D7E}" srcOrd="0" destOrd="0" presId="urn:microsoft.com/office/officeart/2005/8/layout/radial6"/>
    <dgm:cxn modelId="{803ADE0A-8556-49FE-85E3-69E0274E35F7}" srcId="{4F128713-B3EB-46A8-87B9-2B2EAF7DE39F}" destId="{CE934E0F-BC16-4431-B20F-5EB9144517F1}" srcOrd="0" destOrd="0" parTransId="{639174B0-40DF-4628-B24D-D1B7A2D95C98}" sibTransId="{5ADB885E-4791-4034-9165-67612766FF4C}"/>
    <dgm:cxn modelId="{3108C2D2-1129-496E-BCAD-74979EF2D24F}" srcId="{4F128713-B3EB-46A8-87B9-2B2EAF7DE39F}" destId="{24F87B15-B772-422E-BCB7-5FA534A91152}" srcOrd="3" destOrd="0" parTransId="{D20FAF9D-6427-4640-8371-D6A6B7893677}" sibTransId="{BA0A64A5-523E-4CD3-B394-6959226C3500}"/>
    <dgm:cxn modelId="{333E8DA3-DEC6-4B98-B3AF-6BE1E3E8B2D4}" type="presOf" srcId="{BA0A64A5-523E-4CD3-B394-6959226C3500}" destId="{892C09D6-8FD4-47B8-B792-69747B8F5A13}" srcOrd="0" destOrd="0" presId="urn:microsoft.com/office/officeart/2005/8/layout/radial6"/>
    <dgm:cxn modelId="{0E677632-A9DA-446F-919F-64D1570373DB}" type="presOf" srcId="{44451A4F-9FC9-46D7-BABA-CE88478FF371}" destId="{66510399-8A89-4BEF-AEF1-8DB15C52B9A9}" srcOrd="0" destOrd="0" presId="urn:microsoft.com/office/officeart/2005/8/layout/radial6"/>
    <dgm:cxn modelId="{D38E2411-C8E9-46E0-B719-ED2021C23092}" type="presOf" srcId="{4F128713-B3EB-46A8-87B9-2B2EAF7DE39F}" destId="{E666C1AD-3737-45E3-887E-4643B402075D}" srcOrd="0" destOrd="0" presId="urn:microsoft.com/office/officeart/2005/8/layout/radial6"/>
    <dgm:cxn modelId="{7E342C40-09EE-44C2-96A9-AA86EA814AFE}" type="presOf" srcId="{89EF204C-1487-4CF1-AA19-06516954AEA2}" destId="{70021572-B699-43C5-9785-2D96F3A49AB7}" srcOrd="0" destOrd="0" presId="urn:microsoft.com/office/officeart/2005/8/layout/radial6"/>
    <dgm:cxn modelId="{B58A1AAC-386E-44F2-8611-2D927B312634}" type="presOf" srcId="{5ADB885E-4791-4034-9165-67612766FF4C}" destId="{4DCB7BE2-DF28-4C27-A286-C52BF62EB136}" srcOrd="0" destOrd="0" presId="urn:microsoft.com/office/officeart/2005/8/layout/radial6"/>
    <dgm:cxn modelId="{BD430EA2-18A0-4A14-91E6-BA73C66D5836}" type="presParOf" srcId="{255D0571-A239-49EE-A7F1-157CF6F37F4D}" destId="{E666C1AD-3737-45E3-887E-4643B402075D}" srcOrd="0" destOrd="0" presId="urn:microsoft.com/office/officeart/2005/8/layout/radial6"/>
    <dgm:cxn modelId="{6F039BA9-B134-4400-B2FD-6A3287C76D05}" type="presParOf" srcId="{255D0571-A239-49EE-A7F1-157CF6F37F4D}" destId="{2120E026-2CEB-441D-99E3-471A1408C39A}" srcOrd="1" destOrd="0" presId="urn:microsoft.com/office/officeart/2005/8/layout/radial6"/>
    <dgm:cxn modelId="{B07B0CD8-3C01-4D00-A444-172B792C3322}" type="presParOf" srcId="{255D0571-A239-49EE-A7F1-157CF6F37F4D}" destId="{4BDAF7A0-8E7A-4A74-BD76-00BFD22C43AC}" srcOrd="2" destOrd="0" presId="urn:microsoft.com/office/officeart/2005/8/layout/radial6"/>
    <dgm:cxn modelId="{211ABFCA-CB69-487B-B7E2-C475727A510A}" type="presParOf" srcId="{255D0571-A239-49EE-A7F1-157CF6F37F4D}" destId="{4DCB7BE2-DF28-4C27-A286-C52BF62EB136}" srcOrd="3" destOrd="0" presId="urn:microsoft.com/office/officeart/2005/8/layout/radial6"/>
    <dgm:cxn modelId="{CADE72C4-DF78-4134-AE2B-ACF5AEB9EDBD}" type="presParOf" srcId="{255D0571-A239-49EE-A7F1-157CF6F37F4D}" destId="{70021572-B699-43C5-9785-2D96F3A49AB7}" srcOrd="4" destOrd="0" presId="urn:microsoft.com/office/officeart/2005/8/layout/radial6"/>
    <dgm:cxn modelId="{3617E0AF-62F9-4B32-B5D0-E6B57C6017B9}" type="presParOf" srcId="{255D0571-A239-49EE-A7F1-157CF6F37F4D}" destId="{011569BE-F8EA-40BD-AA66-AEF734749441}" srcOrd="5" destOrd="0" presId="urn:microsoft.com/office/officeart/2005/8/layout/radial6"/>
    <dgm:cxn modelId="{13693244-2EA3-49B3-9005-BB9879E052F4}" type="presParOf" srcId="{255D0571-A239-49EE-A7F1-157CF6F37F4D}" destId="{66510399-8A89-4BEF-AEF1-8DB15C52B9A9}" srcOrd="6" destOrd="0" presId="urn:microsoft.com/office/officeart/2005/8/layout/radial6"/>
    <dgm:cxn modelId="{212098AC-AA22-47D5-8B56-D01DF7482A44}" type="presParOf" srcId="{255D0571-A239-49EE-A7F1-157CF6F37F4D}" destId="{AD548BB6-6FC9-4153-B36C-059A080C1D7E}" srcOrd="7" destOrd="0" presId="urn:microsoft.com/office/officeart/2005/8/layout/radial6"/>
    <dgm:cxn modelId="{BC9FB86E-948B-40BC-B218-AAD451EB28D2}" type="presParOf" srcId="{255D0571-A239-49EE-A7F1-157CF6F37F4D}" destId="{40306A47-39EA-469C-89D7-D31C7EC0E8F7}" srcOrd="8" destOrd="0" presId="urn:microsoft.com/office/officeart/2005/8/layout/radial6"/>
    <dgm:cxn modelId="{FCF81E7D-A1D6-4F86-A4AF-A210AFF88E7C}" type="presParOf" srcId="{255D0571-A239-49EE-A7F1-157CF6F37F4D}" destId="{E0008588-FC7D-4038-8AFC-3814EB3A603A}" srcOrd="9" destOrd="0" presId="urn:microsoft.com/office/officeart/2005/8/layout/radial6"/>
    <dgm:cxn modelId="{5184CC43-ECAA-4B88-B8E1-F171B55567FC}" type="presParOf" srcId="{255D0571-A239-49EE-A7F1-157CF6F37F4D}" destId="{E5E9DA07-BCBC-4688-A443-DBF2B0674F12}" srcOrd="10" destOrd="0" presId="urn:microsoft.com/office/officeart/2005/8/layout/radial6"/>
    <dgm:cxn modelId="{68E5A665-1F82-472B-98E9-7306AD36488E}" type="presParOf" srcId="{255D0571-A239-49EE-A7F1-157CF6F37F4D}" destId="{A2A1B579-AB08-4FA4-AC1E-279E27B35506}" srcOrd="11" destOrd="0" presId="urn:microsoft.com/office/officeart/2005/8/layout/radial6"/>
    <dgm:cxn modelId="{46F6BFE6-E7A0-47FB-978E-B56890D3C5E3}" type="presParOf" srcId="{255D0571-A239-49EE-A7F1-157CF6F37F4D}" destId="{892C09D6-8FD4-47B8-B792-69747B8F5A13}" srcOrd="12" destOrd="0" presId="urn:microsoft.com/office/officeart/2005/8/layout/radial6"/>
    <dgm:cxn modelId="{500AED9B-25F2-481B-B71F-26C82F157B6F}" type="presParOf" srcId="{255D0571-A239-49EE-A7F1-157CF6F37F4D}" destId="{47FFBC02-ABA9-4BFF-8281-10963B3A3A26}" srcOrd="13" destOrd="0" presId="urn:microsoft.com/office/officeart/2005/8/layout/radial6"/>
    <dgm:cxn modelId="{BA2062E4-8FE5-45D2-AEFC-63D6C88955FD}" type="presParOf" srcId="{255D0571-A239-49EE-A7F1-157CF6F37F4D}" destId="{807E8C6F-AA5C-4769-80F7-DBBD13AF5BD6}" srcOrd="14" destOrd="0" presId="urn:microsoft.com/office/officeart/2005/8/layout/radial6"/>
    <dgm:cxn modelId="{958E88F6-9EB4-4D94-885D-F4B5853815D8}" type="presParOf" srcId="{255D0571-A239-49EE-A7F1-157CF6F37F4D}" destId="{3F39C331-6C7F-492D-B89D-64C698E66CD1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9FB5B5-8441-482D-B0BE-CA70F3CA526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86A234-C618-48E8-A380-4CAB660222F9}">
      <dgm:prSet phldrT="[Text]"/>
      <dgm:spPr/>
      <dgm:t>
        <a:bodyPr/>
        <a:lstStyle/>
        <a:p>
          <a:r>
            <a:rPr lang="en-US" dirty="0" smtClean="0"/>
            <a:t>PENAMPILAN</a:t>
          </a:r>
          <a:endParaRPr lang="en-US" dirty="0"/>
        </a:p>
      </dgm:t>
    </dgm:pt>
    <dgm:pt modelId="{D3D3F1C9-E19A-431B-A39A-AAA8EBB336A9}" type="parTrans" cxnId="{7C9888FE-4AF3-40C0-831F-E71A2F45017C}">
      <dgm:prSet/>
      <dgm:spPr/>
      <dgm:t>
        <a:bodyPr/>
        <a:lstStyle/>
        <a:p>
          <a:endParaRPr lang="en-US"/>
        </a:p>
      </dgm:t>
    </dgm:pt>
    <dgm:pt modelId="{35EB7E9E-DACF-447D-A47D-8C6BAFE11A2F}" type="sibTrans" cxnId="{7C9888FE-4AF3-40C0-831F-E71A2F45017C}">
      <dgm:prSet/>
      <dgm:spPr/>
      <dgm:t>
        <a:bodyPr/>
        <a:lstStyle/>
        <a:p>
          <a:endParaRPr lang="en-US"/>
        </a:p>
      </dgm:t>
    </dgm:pt>
    <dgm:pt modelId="{FE0EBABB-C2C9-48A0-BB81-B2C7B0AFCD32}">
      <dgm:prSet phldrT="[Text]"/>
      <dgm:spPr/>
      <dgm:t>
        <a:bodyPr/>
        <a:lstStyle/>
        <a:p>
          <a:r>
            <a:rPr lang="en-US" dirty="0" smtClean="0"/>
            <a:t>TUTUR KATA</a:t>
          </a:r>
          <a:endParaRPr lang="en-US" dirty="0"/>
        </a:p>
      </dgm:t>
    </dgm:pt>
    <dgm:pt modelId="{36601499-A866-4C5C-BBC7-710E21A13322}" type="parTrans" cxnId="{9C04F720-5F99-4269-B7B1-59D6744B881C}">
      <dgm:prSet/>
      <dgm:spPr/>
      <dgm:t>
        <a:bodyPr/>
        <a:lstStyle/>
        <a:p>
          <a:endParaRPr lang="en-US"/>
        </a:p>
      </dgm:t>
    </dgm:pt>
    <dgm:pt modelId="{57BEF3B9-0D74-408C-B2D6-C9C517C51C56}" type="sibTrans" cxnId="{9C04F720-5F99-4269-B7B1-59D6744B881C}">
      <dgm:prSet/>
      <dgm:spPr/>
      <dgm:t>
        <a:bodyPr/>
        <a:lstStyle/>
        <a:p>
          <a:endParaRPr lang="en-US"/>
        </a:p>
      </dgm:t>
    </dgm:pt>
    <dgm:pt modelId="{566F445C-D252-495A-AB54-F8E83DC771F9}">
      <dgm:prSet phldrT="[Text]"/>
      <dgm:spPr/>
      <dgm:t>
        <a:bodyPr/>
        <a:lstStyle/>
        <a:p>
          <a:r>
            <a:rPr lang="en-US" dirty="0" smtClean="0"/>
            <a:t>PERBUATAN</a:t>
          </a:r>
          <a:endParaRPr lang="en-US" dirty="0"/>
        </a:p>
      </dgm:t>
    </dgm:pt>
    <dgm:pt modelId="{63BAE83B-C3FA-41DD-B91D-193EACEF9CAA}" type="parTrans" cxnId="{7C68BA83-507D-475B-8BC6-4B2EE6D15883}">
      <dgm:prSet/>
      <dgm:spPr/>
      <dgm:t>
        <a:bodyPr/>
        <a:lstStyle/>
        <a:p>
          <a:endParaRPr lang="en-US"/>
        </a:p>
      </dgm:t>
    </dgm:pt>
    <dgm:pt modelId="{20067DC0-DEE3-4BC9-A5BC-CA1D037DEDAC}" type="sibTrans" cxnId="{7C68BA83-507D-475B-8BC6-4B2EE6D15883}">
      <dgm:prSet/>
      <dgm:spPr/>
      <dgm:t>
        <a:bodyPr/>
        <a:lstStyle/>
        <a:p>
          <a:endParaRPr lang="en-US"/>
        </a:p>
      </dgm:t>
    </dgm:pt>
    <dgm:pt modelId="{4A06EF05-2454-4B19-945F-6C3F274DEFFB}">
      <dgm:prSet phldrT="[Text]"/>
      <dgm:spPr/>
      <dgm:t>
        <a:bodyPr/>
        <a:lstStyle/>
        <a:p>
          <a:r>
            <a:rPr lang="en-US" dirty="0" smtClean="0"/>
            <a:t>PDL TT</a:t>
          </a:r>
          <a:endParaRPr lang="en-US" dirty="0"/>
        </a:p>
      </dgm:t>
    </dgm:pt>
    <dgm:pt modelId="{0443DC6B-148E-45AC-9730-22EE04B5E032}" type="parTrans" cxnId="{466B6E49-1271-4D46-BE95-0D1C8BB81B1D}">
      <dgm:prSet/>
      <dgm:spPr/>
      <dgm:t>
        <a:bodyPr/>
        <a:lstStyle/>
        <a:p>
          <a:endParaRPr lang="en-US"/>
        </a:p>
      </dgm:t>
    </dgm:pt>
    <dgm:pt modelId="{3A022C4A-51BE-4E0F-A596-EF369F7EF556}" type="sibTrans" cxnId="{466B6E49-1271-4D46-BE95-0D1C8BB81B1D}">
      <dgm:prSet/>
      <dgm:spPr/>
      <dgm:t>
        <a:bodyPr/>
        <a:lstStyle/>
        <a:p>
          <a:endParaRPr lang="en-US"/>
        </a:p>
      </dgm:t>
    </dgm:pt>
    <dgm:pt modelId="{F31F86B6-8FAF-4815-B601-EDCCD9E442B1}" type="pres">
      <dgm:prSet presAssocID="{EB9FB5B5-8441-482D-B0BE-CA70F3CA52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0704886A-DA3B-4116-B24A-A435EFD2357C}" type="pres">
      <dgm:prSet presAssocID="{EB9FB5B5-8441-482D-B0BE-CA70F3CA526B}" presName="Name1" presStyleCnt="0"/>
      <dgm:spPr/>
    </dgm:pt>
    <dgm:pt modelId="{3A3957CB-EC1D-4A10-B53D-C299E282F416}" type="pres">
      <dgm:prSet presAssocID="{EB9FB5B5-8441-482D-B0BE-CA70F3CA526B}" presName="cycle" presStyleCnt="0"/>
      <dgm:spPr/>
    </dgm:pt>
    <dgm:pt modelId="{5DD3E831-4DFB-4393-A344-F096636A12AB}" type="pres">
      <dgm:prSet presAssocID="{EB9FB5B5-8441-482D-B0BE-CA70F3CA526B}" presName="srcNode" presStyleLbl="node1" presStyleIdx="0" presStyleCnt="4"/>
      <dgm:spPr/>
    </dgm:pt>
    <dgm:pt modelId="{C3B3E831-7A9D-4030-BCF5-29495CA6F2C5}" type="pres">
      <dgm:prSet presAssocID="{EB9FB5B5-8441-482D-B0BE-CA70F3CA526B}" presName="conn" presStyleLbl="parChTrans1D2" presStyleIdx="0" presStyleCnt="1"/>
      <dgm:spPr/>
      <dgm:t>
        <a:bodyPr/>
        <a:lstStyle/>
        <a:p>
          <a:endParaRPr lang="en-US"/>
        </a:p>
      </dgm:t>
    </dgm:pt>
    <dgm:pt modelId="{5DB722D3-625A-44F1-8E9E-45FF3243DB0B}" type="pres">
      <dgm:prSet presAssocID="{EB9FB5B5-8441-482D-B0BE-CA70F3CA526B}" presName="extraNode" presStyleLbl="node1" presStyleIdx="0" presStyleCnt="4"/>
      <dgm:spPr/>
    </dgm:pt>
    <dgm:pt modelId="{6F794C54-E7CA-473C-B06C-59439AB15802}" type="pres">
      <dgm:prSet presAssocID="{EB9FB5B5-8441-482D-B0BE-CA70F3CA526B}" presName="dstNode" presStyleLbl="node1" presStyleIdx="0" presStyleCnt="4"/>
      <dgm:spPr/>
    </dgm:pt>
    <dgm:pt modelId="{D0149D17-EFD5-4744-BDEC-F9632EA1F47A}" type="pres">
      <dgm:prSet presAssocID="{6686A234-C618-48E8-A380-4CAB660222F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ED8775-6B86-4614-8989-053FA243E1F0}" type="pres">
      <dgm:prSet presAssocID="{6686A234-C618-48E8-A380-4CAB660222F9}" presName="accent_1" presStyleCnt="0"/>
      <dgm:spPr/>
    </dgm:pt>
    <dgm:pt modelId="{C1BCF9E7-6418-4629-8DFB-34A9472760D1}" type="pres">
      <dgm:prSet presAssocID="{6686A234-C618-48E8-A380-4CAB660222F9}" presName="accentRepeatNode" presStyleLbl="solidFgAcc1" presStyleIdx="0" presStyleCnt="4"/>
      <dgm:spPr/>
    </dgm:pt>
    <dgm:pt modelId="{99A0A098-29F0-4BEE-ADC0-FF19E55EBB92}" type="pres">
      <dgm:prSet presAssocID="{FE0EBABB-C2C9-48A0-BB81-B2C7B0AFCD3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0754B3-187D-4312-B371-D211994099EF}" type="pres">
      <dgm:prSet presAssocID="{FE0EBABB-C2C9-48A0-BB81-B2C7B0AFCD32}" presName="accent_2" presStyleCnt="0"/>
      <dgm:spPr/>
    </dgm:pt>
    <dgm:pt modelId="{AC8F6349-CF22-4FC0-87FF-C129825C12E0}" type="pres">
      <dgm:prSet presAssocID="{FE0EBABB-C2C9-48A0-BB81-B2C7B0AFCD32}" presName="accentRepeatNode" presStyleLbl="solidFgAcc1" presStyleIdx="1" presStyleCnt="4"/>
      <dgm:spPr/>
    </dgm:pt>
    <dgm:pt modelId="{CBD53ACB-85AE-48E1-825F-53ADA18251EE}" type="pres">
      <dgm:prSet presAssocID="{566F445C-D252-495A-AB54-F8E83DC771F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21EA6A-6A36-4822-A406-6CAD9D996067}" type="pres">
      <dgm:prSet presAssocID="{566F445C-D252-495A-AB54-F8E83DC771F9}" presName="accent_3" presStyleCnt="0"/>
      <dgm:spPr/>
    </dgm:pt>
    <dgm:pt modelId="{756F863C-5E38-49FD-A7A8-ED23761B3132}" type="pres">
      <dgm:prSet presAssocID="{566F445C-D252-495A-AB54-F8E83DC771F9}" presName="accentRepeatNode" presStyleLbl="solidFgAcc1" presStyleIdx="2" presStyleCnt="4"/>
      <dgm:spPr/>
    </dgm:pt>
    <dgm:pt modelId="{75C12675-1969-48E3-9DF2-CC8728543034}" type="pres">
      <dgm:prSet presAssocID="{4A06EF05-2454-4B19-945F-6C3F274DEFF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A3966F-8C92-43AE-92B8-CD8DF7BE850C}" type="pres">
      <dgm:prSet presAssocID="{4A06EF05-2454-4B19-945F-6C3F274DEFFB}" presName="accent_4" presStyleCnt="0"/>
      <dgm:spPr/>
    </dgm:pt>
    <dgm:pt modelId="{82C7FCE5-397E-4862-9D75-3963C94790F0}" type="pres">
      <dgm:prSet presAssocID="{4A06EF05-2454-4B19-945F-6C3F274DEFFB}" presName="accentRepeatNode" presStyleLbl="solidFgAcc1" presStyleIdx="3" presStyleCnt="4"/>
      <dgm:spPr/>
    </dgm:pt>
  </dgm:ptLst>
  <dgm:cxnLst>
    <dgm:cxn modelId="{7C68BA83-507D-475B-8BC6-4B2EE6D15883}" srcId="{EB9FB5B5-8441-482D-B0BE-CA70F3CA526B}" destId="{566F445C-D252-495A-AB54-F8E83DC771F9}" srcOrd="2" destOrd="0" parTransId="{63BAE83B-C3FA-41DD-B91D-193EACEF9CAA}" sibTransId="{20067DC0-DEE3-4BC9-A5BC-CA1D037DEDAC}"/>
    <dgm:cxn modelId="{52F8CF2A-3CED-43AB-8DF3-0F42BAA99913}" type="presOf" srcId="{6686A234-C618-48E8-A380-4CAB660222F9}" destId="{D0149D17-EFD5-4744-BDEC-F9632EA1F47A}" srcOrd="0" destOrd="0" presId="urn:microsoft.com/office/officeart/2008/layout/VerticalCurvedList"/>
    <dgm:cxn modelId="{6029D6B9-422C-4579-A578-ED1BE26D639F}" type="presOf" srcId="{566F445C-D252-495A-AB54-F8E83DC771F9}" destId="{CBD53ACB-85AE-48E1-825F-53ADA18251EE}" srcOrd="0" destOrd="0" presId="urn:microsoft.com/office/officeart/2008/layout/VerticalCurvedList"/>
    <dgm:cxn modelId="{9D0F7AFF-B43D-461A-9CD8-E991D3F626C7}" type="presOf" srcId="{EB9FB5B5-8441-482D-B0BE-CA70F3CA526B}" destId="{F31F86B6-8FAF-4815-B601-EDCCD9E442B1}" srcOrd="0" destOrd="0" presId="urn:microsoft.com/office/officeart/2008/layout/VerticalCurvedList"/>
    <dgm:cxn modelId="{466B6E49-1271-4D46-BE95-0D1C8BB81B1D}" srcId="{EB9FB5B5-8441-482D-B0BE-CA70F3CA526B}" destId="{4A06EF05-2454-4B19-945F-6C3F274DEFFB}" srcOrd="3" destOrd="0" parTransId="{0443DC6B-148E-45AC-9730-22EE04B5E032}" sibTransId="{3A022C4A-51BE-4E0F-A596-EF369F7EF556}"/>
    <dgm:cxn modelId="{9C04F720-5F99-4269-B7B1-59D6744B881C}" srcId="{EB9FB5B5-8441-482D-B0BE-CA70F3CA526B}" destId="{FE0EBABB-C2C9-48A0-BB81-B2C7B0AFCD32}" srcOrd="1" destOrd="0" parTransId="{36601499-A866-4C5C-BBC7-710E21A13322}" sibTransId="{57BEF3B9-0D74-408C-B2D6-C9C517C51C56}"/>
    <dgm:cxn modelId="{F3E27231-25C6-4490-A16F-A426C98C0633}" type="presOf" srcId="{4A06EF05-2454-4B19-945F-6C3F274DEFFB}" destId="{75C12675-1969-48E3-9DF2-CC8728543034}" srcOrd="0" destOrd="0" presId="urn:microsoft.com/office/officeart/2008/layout/VerticalCurvedList"/>
    <dgm:cxn modelId="{7C9888FE-4AF3-40C0-831F-E71A2F45017C}" srcId="{EB9FB5B5-8441-482D-B0BE-CA70F3CA526B}" destId="{6686A234-C618-48E8-A380-4CAB660222F9}" srcOrd="0" destOrd="0" parTransId="{D3D3F1C9-E19A-431B-A39A-AAA8EBB336A9}" sibTransId="{35EB7E9E-DACF-447D-A47D-8C6BAFE11A2F}"/>
    <dgm:cxn modelId="{97571954-3AC9-44ED-9B09-6CDCD8BED705}" type="presOf" srcId="{35EB7E9E-DACF-447D-A47D-8C6BAFE11A2F}" destId="{C3B3E831-7A9D-4030-BCF5-29495CA6F2C5}" srcOrd="0" destOrd="0" presId="urn:microsoft.com/office/officeart/2008/layout/VerticalCurvedList"/>
    <dgm:cxn modelId="{BF5A76EB-78F3-4AE7-ABB4-810E61BBC23A}" type="presOf" srcId="{FE0EBABB-C2C9-48A0-BB81-B2C7B0AFCD32}" destId="{99A0A098-29F0-4BEE-ADC0-FF19E55EBB92}" srcOrd="0" destOrd="0" presId="urn:microsoft.com/office/officeart/2008/layout/VerticalCurvedList"/>
    <dgm:cxn modelId="{CBE66F9F-9457-42D7-9086-371DA044BAEA}" type="presParOf" srcId="{F31F86B6-8FAF-4815-B601-EDCCD9E442B1}" destId="{0704886A-DA3B-4116-B24A-A435EFD2357C}" srcOrd="0" destOrd="0" presId="urn:microsoft.com/office/officeart/2008/layout/VerticalCurvedList"/>
    <dgm:cxn modelId="{C0CB2D48-4973-44DF-9E0A-057DD3282FFA}" type="presParOf" srcId="{0704886A-DA3B-4116-B24A-A435EFD2357C}" destId="{3A3957CB-EC1D-4A10-B53D-C299E282F416}" srcOrd="0" destOrd="0" presId="urn:microsoft.com/office/officeart/2008/layout/VerticalCurvedList"/>
    <dgm:cxn modelId="{32D13852-B74E-4409-B151-A1C61AF34AEC}" type="presParOf" srcId="{3A3957CB-EC1D-4A10-B53D-C299E282F416}" destId="{5DD3E831-4DFB-4393-A344-F096636A12AB}" srcOrd="0" destOrd="0" presId="urn:microsoft.com/office/officeart/2008/layout/VerticalCurvedList"/>
    <dgm:cxn modelId="{133B19BA-D828-4D0B-8975-D2F6A4D40CC5}" type="presParOf" srcId="{3A3957CB-EC1D-4A10-B53D-C299E282F416}" destId="{C3B3E831-7A9D-4030-BCF5-29495CA6F2C5}" srcOrd="1" destOrd="0" presId="urn:microsoft.com/office/officeart/2008/layout/VerticalCurvedList"/>
    <dgm:cxn modelId="{4BBA8AEC-E057-4C1D-B9AC-F9FF21F5A586}" type="presParOf" srcId="{3A3957CB-EC1D-4A10-B53D-C299E282F416}" destId="{5DB722D3-625A-44F1-8E9E-45FF3243DB0B}" srcOrd="2" destOrd="0" presId="urn:microsoft.com/office/officeart/2008/layout/VerticalCurvedList"/>
    <dgm:cxn modelId="{03F03758-1D15-4DD9-8660-833853F2990F}" type="presParOf" srcId="{3A3957CB-EC1D-4A10-B53D-C299E282F416}" destId="{6F794C54-E7CA-473C-B06C-59439AB15802}" srcOrd="3" destOrd="0" presId="urn:microsoft.com/office/officeart/2008/layout/VerticalCurvedList"/>
    <dgm:cxn modelId="{2F8A3556-273D-404A-9007-C13D5A566104}" type="presParOf" srcId="{0704886A-DA3B-4116-B24A-A435EFD2357C}" destId="{D0149D17-EFD5-4744-BDEC-F9632EA1F47A}" srcOrd="1" destOrd="0" presId="urn:microsoft.com/office/officeart/2008/layout/VerticalCurvedList"/>
    <dgm:cxn modelId="{2F54012F-10CB-44DB-97E3-C92DAA0DFFF3}" type="presParOf" srcId="{0704886A-DA3B-4116-B24A-A435EFD2357C}" destId="{67ED8775-6B86-4614-8989-053FA243E1F0}" srcOrd="2" destOrd="0" presId="urn:microsoft.com/office/officeart/2008/layout/VerticalCurvedList"/>
    <dgm:cxn modelId="{9A266AA9-0A4E-47C9-8BC9-94495069FB4D}" type="presParOf" srcId="{67ED8775-6B86-4614-8989-053FA243E1F0}" destId="{C1BCF9E7-6418-4629-8DFB-34A9472760D1}" srcOrd="0" destOrd="0" presId="urn:microsoft.com/office/officeart/2008/layout/VerticalCurvedList"/>
    <dgm:cxn modelId="{670B6E8A-E78C-44BA-BC4F-314A6CC63684}" type="presParOf" srcId="{0704886A-DA3B-4116-B24A-A435EFD2357C}" destId="{99A0A098-29F0-4BEE-ADC0-FF19E55EBB92}" srcOrd="3" destOrd="0" presId="urn:microsoft.com/office/officeart/2008/layout/VerticalCurvedList"/>
    <dgm:cxn modelId="{304DAFA4-9B0E-4468-8371-48637B6A9C00}" type="presParOf" srcId="{0704886A-DA3B-4116-B24A-A435EFD2357C}" destId="{F10754B3-187D-4312-B371-D211994099EF}" srcOrd="4" destOrd="0" presId="urn:microsoft.com/office/officeart/2008/layout/VerticalCurvedList"/>
    <dgm:cxn modelId="{73034A55-AC87-4615-A536-CB2EAC228728}" type="presParOf" srcId="{F10754B3-187D-4312-B371-D211994099EF}" destId="{AC8F6349-CF22-4FC0-87FF-C129825C12E0}" srcOrd="0" destOrd="0" presId="urn:microsoft.com/office/officeart/2008/layout/VerticalCurvedList"/>
    <dgm:cxn modelId="{65108FB1-19B4-4138-A7F2-2F17F3A1B153}" type="presParOf" srcId="{0704886A-DA3B-4116-B24A-A435EFD2357C}" destId="{CBD53ACB-85AE-48E1-825F-53ADA18251EE}" srcOrd="5" destOrd="0" presId="urn:microsoft.com/office/officeart/2008/layout/VerticalCurvedList"/>
    <dgm:cxn modelId="{3E9F696B-CE09-4F6B-86B8-267CBE2BE04B}" type="presParOf" srcId="{0704886A-DA3B-4116-B24A-A435EFD2357C}" destId="{7921EA6A-6A36-4822-A406-6CAD9D996067}" srcOrd="6" destOrd="0" presId="urn:microsoft.com/office/officeart/2008/layout/VerticalCurvedList"/>
    <dgm:cxn modelId="{A0A785F4-F0AF-4896-8142-2BACE0445ACA}" type="presParOf" srcId="{7921EA6A-6A36-4822-A406-6CAD9D996067}" destId="{756F863C-5E38-49FD-A7A8-ED23761B3132}" srcOrd="0" destOrd="0" presId="urn:microsoft.com/office/officeart/2008/layout/VerticalCurvedList"/>
    <dgm:cxn modelId="{36487AA1-6CA2-4B4C-BDDA-B8E8C923A26A}" type="presParOf" srcId="{0704886A-DA3B-4116-B24A-A435EFD2357C}" destId="{75C12675-1969-48E3-9DF2-CC8728543034}" srcOrd="7" destOrd="0" presId="urn:microsoft.com/office/officeart/2008/layout/VerticalCurvedList"/>
    <dgm:cxn modelId="{55421F4C-6878-4DA6-8CBD-B8B9B566BE43}" type="presParOf" srcId="{0704886A-DA3B-4116-B24A-A435EFD2357C}" destId="{A5A3966F-8C92-43AE-92B8-CD8DF7BE850C}" srcOrd="8" destOrd="0" presId="urn:microsoft.com/office/officeart/2008/layout/VerticalCurvedList"/>
    <dgm:cxn modelId="{E812C8AA-E217-41EF-B51F-551B5CE0D010}" type="presParOf" srcId="{A5A3966F-8C92-43AE-92B8-CD8DF7BE850C}" destId="{82C7FCE5-397E-4862-9D75-3963C94790F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07DB2B-30B1-422E-9C01-4A8F99BA2657}" type="doc">
      <dgm:prSet loTypeId="urn:microsoft.com/office/officeart/2005/8/layout/lProcess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D22BA6-BBC7-4D36-BE35-F46A02FF7683}">
      <dgm:prSet phldrT="[Text]"/>
      <dgm:spPr/>
      <dgm:t>
        <a:bodyPr/>
        <a:lstStyle/>
        <a:p>
          <a:r>
            <a:rPr lang="id-ID" dirty="0" smtClean="0"/>
            <a:t>5 hal yang menghancurkan kepercayaan </a:t>
          </a:r>
          <a:r>
            <a:rPr lang="en-US" dirty="0" smtClean="0"/>
            <a:t>(Trust Destroyer)</a:t>
          </a:r>
          <a:r>
            <a:rPr lang="id-ID" dirty="0" smtClean="0"/>
            <a:t>:</a:t>
          </a:r>
          <a:endParaRPr lang="en-US" dirty="0"/>
        </a:p>
      </dgm:t>
    </dgm:pt>
    <dgm:pt modelId="{7E54BC10-E734-46F8-BC69-4B5179E7C23C}" type="parTrans" cxnId="{04125868-EFEF-4FF9-9D3E-ACE21FF22D19}">
      <dgm:prSet/>
      <dgm:spPr/>
      <dgm:t>
        <a:bodyPr/>
        <a:lstStyle/>
        <a:p>
          <a:endParaRPr lang="en-US"/>
        </a:p>
      </dgm:t>
    </dgm:pt>
    <dgm:pt modelId="{F6761CFA-FB1F-47C2-AC0B-F9599D9C25DB}" type="sibTrans" cxnId="{04125868-EFEF-4FF9-9D3E-ACE21FF22D19}">
      <dgm:prSet/>
      <dgm:spPr/>
      <dgm:t>
        <a:bodyPr/>
        <a:lstStyle/>
        <a:p>
          <a:endParaRPr lang="en-US"/>
        </a:p>
      </dgm:t>
    </dgm:pt>
    <dgm:pt modelId="{589486C4-5156-4330-B942-1C8F436798B1}">
      <dgm:prSet/>
      <dgm:spPr/>
      <dgm:t>
        <a:bodyPr/>
        <a:lstStyle/>
        <a:p>
          <a:r>
            <a:rPr lang="id-ID" dirty="0" smtClean="0"/>
            <a:t>Tidak tepat janji berulang-ulang</a:t>
          </a:r>
        </a:p>
      </dgm:t>
    </dgm:pt>
    <dgm:pt modelId="{B134CCEF-271B-45DE-AE60-8029B513F61D}" type="parTrans" cxnId="{01C4FE4E-E0C9-4B42-9B54-443A63C382CF}">
      <dgm:prSet/>
      <dgm:spPr/>
      <dgm:t>
        <a:bodyPr/>
        <a:lstStyle/>
        <a:p>
          <a:endParaRPr lang="en-US"/>
        </a:p>
      </dgm:t>
    </dgm:pt>
    <dgm:pt modelId="{4DCFAACC-07A4-422C-AA48-C0995BFD1C5B}" type="sibTrans" cxnId="{01C4FE4E-E0C9-4B42-9B54-443A63C382CF}">
      <dgm:prSet/>
      <dgm:spPr/>
      <dgm:t>
        <a:bodyPr/>
        <a:lstStyle/>
        <a:p>
          <a:endParaRPr lang="en-US"/>
        </a:p>
      </dgm:t>
    </dgm:pt>
    <dgm:pt modelId="{3E157567-C902-4E91-BB45-4F224B63E094}">
      <dgm:prSet/>
      <dgm:spPr/>
      <dgm:t>
        <a:bodyPr/>
        <a:lstStyle/>
        <a:p>
          <a:r>
            <a:rPr lang="id-ID" dirty="0" smtClean="0"/>
            <a:t>Melakukan tugas dibawah standar</a:t>
          </a:r>
        </a:p>
      </dgm:t>
    </dgm:pt>
    <dgm:pt modelId="{1CE97E9B-9A52-4AD4-897D-F2FD389FBA64}" type="parTrans" cxnId="{F0B98D0A-D084-40C0-8430-039C4C0B286B}">
      <dgm:prSet/>
      <dgm:spPr/>
      <dgm:t>
        <a:bodyPr/>
        <a:lstStyle/>
        <a:p>
          <a:endParaRPr lang="en-US"/>
        </a:p>
      </dgm:t>
    </dgm:pt>
    <dgm:pt modelId="{58A4D81C-9867-46CA-A6EB-834D54647CA2}" type="sibTrans" cxnId="{F0B98D0A-D084-40C0-8430-039C4C0B286B}">
      <dgm:prSet/>
      <dgm:spPr/>
      <dgm:t>
        <a:bodyPr/>
        <a:lstStyle/>
        <a:p>
          <a:endParaRPr lang="en-US"/>
        </a:p>
      </dgm:t>
    </dgm:pt>
    <dgm:pt modelId="{F26F8275-A278-4ECC-B81C-F452B90BA2A7}">
      <dgm:prSet/>
      <dgm:spPr/>
      <dgm:t>
        <a:bodyPr/>
        <a:lstStyle/>
        <a:p>
          <a:r>
            <a:rPr lang="id-ID" dirty="0" smtClean="0"/>
            <a:t>Berbohong dan tidak jujur</a:t>
          </a:r>
        </a:p>
      </dgm:t>
    </dgm:pt>
    <dgm:pt modelId="{1AE52FF2-AC0F-4A08-824A-F9CC8B9A62F0}" type="parTrans" cxnId="{D86F1E9B-692D-4BF1-9DA1-A2B255FA6E85}">
      <dgm:prSet/>
      <dgm:spPr/>
      <dgm:t>
        <a:bodyPr/>
        <a:lstStyle/>
        <a:p>
          <a:endParaRPr lang="en-US"/>
        </a:p>
      </dgm:t>
    </dgm:pt>
    <dgm:pt modelId="{7A4535B2-A3C6-4E3F-AE4F-98C1CADEA124}" type="sibTrans" cxnId="{D86F1E9B-692D-4BF1-9DA1-A2B255FA6E85}">
      <dgm:prSet/>
      <dgm:spPr/>
      <dgm:t>
        <a:bodyPr/>
        <a:lstStyle/>
        <a:p>
          <a:endParaRPr lang="en-US"/>
        </a:p>
      </dgm:t>
    </dgm:pt>
    <dgm:pt modelId="{23F37172-BBDE-4B05-B4B9-BB9BCC7ACFE0}">
      <dgm:prSet/>
      <dgm:spPr/>
      <dgm:t>
        <a:bodyPr/>
        <a:lstStyle/>
        <a:p>
          <a:r>
            <a:rPr lang="id-ID" dirty="0" smtClean="0"/>
            <a:t>Melakukan kesalahan yang sama berulang-ulang</a:t>
          </a:r>
        </a:p>
      </dgm:t>
    </dgm:pt>
    <dgm:pt modelId="{634213B6-0A94-4201-BDBA-23349F2FC497}" type="parTrans" cxnId="{F1393ED3-4078-4FC4-B92B-D431ABB953FF}">
      <dgm:prSet/>
      <dgm:spPr/>
      <dgm:t>
        <a:bodyPr/>
        <a:lstStyle/>
        <a:p>
          <a:endParaRPr lang="en-US"/>
        </a:p>
      </dgm:t>
    </dgm:pt>
    <dgm:pt modelId="{256FAD14-F4B4-4CF1-BB07-098C42A297DB}" type="sibTrans" cxnId="{F1393ED3-4078-4FC4-B92B-D431ABB953FF}">
      <dgm:prSet/>
      <dgm:spPr/>
      <dgm:t>
        <a:bodyPr/>
        <a:lstStyle/>
        <a:p>
          <a:endParaRPr lang="en-US"/>
        </a:p>
      </dgm:t>
    </dgm:pt>
    <dgm:pt modelId="{324A8346-249C-4711-8BBF-097776801F68}">
      <dgm:prSet/>
      <dgm:spPr/>
      <dgm:t>
        <a:bodyPr/>
        <a:lstStyle/>
        <a:p>
          <a:r>
            <a:rPr lang="id-ID" dirty="0" smtClean="0"/>
            <a:t>Selalu “melempar” masalah kepada orang lain</a:t>
          </a:r>
        </a:p>
      </dgm:t>
    </dgm:pt>
    <dgm:pt modelId="{0A159EBF-D9C1-457C-ABE6-6BB8DB235FAD}" type="parTrans" cxnId="{6C738586-9DA6-4724-9219-0EBBCFFFBEA4}">
      <dgm:prSet/>
      <dgm:spPr/>
      <dgm:t>
        <a:bodyPr/>
        <a:lstStyle/>
        <a:p>
          <a:endParaRPr lang="en-US"/>
        </a:p>
      </dgm:t>
    </dgm:pt>
    <dgm:pt modelId="{A3E04157-93F0-4DBB-B8D0-AF4267B3A0AA}" type="sibTrans" cxnId="{6C738586-9DA6-4724-9219-0EBBCFFFBEA4}">
      <dgm:prSet/>
      <dgm:spPr/>
      <dgm:t>
        <a:bodyPr/>
        <a:lstStyle/>
        <a:p>
          <a:endParaRPr lang="en-US"/>
        </a:p>
      </dgm:t>
    </dgm:pt>
    <dgm:pt modelId="{33FE9E4C-A350-4509-BDAC-DCA88BDF679A}">
      <dgm:prSet/>
      <dgm:spPr/>
      <dgm:t>
        <a:bodyPr/>
        <a:lstStyle/>
        <a:p>
          <a:r>
            <a:rPr lang="id-ID" dirty="0" smtClean="0"/>
            <a:t>10 hal untuk membangun trust</a:t>
          </a:r>
          <a:r>
            <a:rPr lang="en-US" dirty="0" smtClean="0"/>
            <a:t> (trust building)</a:t>
          </a:r>
          <a:r>
            <a:rPr lang="id-ID" dirty="0" smtClean="0"/>
            <a:t> :</a:t>
          </a:r>
        </a:p>
      </dgm:t>
    </dgm:pt>
    <dgm:pt modelId="{C399B26A-52DF-4633-9B8A-8271032E7F34}" type="parTrans" cxnId="{713EE5E7-411C-493B-8ECE-24DDE1FC1ECB}">
      <dgm:prSet/>
      <dgm:spPr/>
      <dgm:t>
        <a:bodyPr/>
        <a:lstStyle/>
        <a:p>
          <a:endParaRPr lang="en-US"/>
        </a:p>
      </dgm:t>
    </dgm:pt>
    <dgm:pt modelId="{B25F429B-D920-4239-BEFD-1270F6973BF6}" type="sibTrans" cxnId="{713EE5E7-411C-493B-8ECE-24DDE1FC1ECB}">
      <dgm:prSet/>
      <dgm:spPr/>
      <dgm:t>
        <a:bodyPr/>
        <a:lstStyle/>
        <a:p>
          <a:endParaRPr lang="en-US"/>
        </a:p>
      </dgm:t>
    </dgm:pt>
    <dgm:pt modelId="{84F5B81B-1819-4F94-89A4-BD1ACADBF820}">
      <dgm:prSet/>
      <dgm:spPr/>
      <dgm:t>
        <a:bodyPr/>
        <a:lstStyle/>
        <a:p>
          <a:r>
            <a:rPr lang="id-ID" dirty="0" smtClean="0"/>
            <a:t>Tugas selesai tepat waktu</a:t>
          </a:r>
        </a:p>
      </dgm:t>
    </dgm:pt>
    <dgm:pt modelId="{501DB5F3-716F-4FE2-99C2-283F0DBA7F65}" type="parTrans" cxnId="{B3E69E67-4366-43E3-B627-5B9E57E7DD7E}">
      <dgm:prSet/>
      <dgm:spPr/>
      <dgm:t>
        <a:bodyPr/>
        <a:lstStyle/>
        <a:p>
          <a:endParaRPr lang="en-US"/>
        </a:p>
      </dgm:t>
    </dgm:pt>
    <dgm:pt modelId="{88C7333F-8C99-44AB-831A-02E04C7BB202}" type="sibTrans" cxnId="{B3E69E67-4366-43E3-B627-5B9E57E7DD7E}">
      <dgm:prSet/>
      <dgm:spPr/>
      <dgm:t>
        <a:bodyPr/>
        <a:lstStyle/>
        <a:p>
          <a:endParaRPr lang="en-US"/>
        </a:p>
      </dgm:t>
    </dgm:pt>
    <dgm:pt modelId="{E1EC4E74-C2ED-4CF4-9F38-53447FFD98F5}">
      <dgm:prSet/>
      <dgm:spPr/>
      <dgm:t>
        <a:bodyPr/>
        <a:lstStyle/>
        <a:p>
          <a:r>
            <a:rPr lang="id-ID" dirty="0" smtClean="0"/>
            <a:t>Pribadi yang berkualitas</a:t>
          </a:r>
        </a:p>
      </dgm:t>
    </dgm:pt>
    <dgm:pt modelId="{FC3D5BC9-DA2F-4030-A39A-22A10E2FF977}" type="parTrans" cxnId="{CC546DDD-53B0-4B8D-B512-A6C1B2DA2070}">
      <dgm:prSet/>
      <dgm:spPr/>
      <dgm:t>
        <a:bodyPr/>
        <a:lstStyle/>
        <a:p>
          <a:endParaRPr lang="en-US"/>
        </a:p>
      </dgm:t>
    </dgm:pt>
    <dgm:pt modelId="{08DC9955-847F-48FB-B908-09D9CB57B6A9}" type="sibTrans" cxnId="{CC546DDD-53B0-4B8D-B512-A6C1B2DA2070}">
      <dgm:prSet/>
      <dgm:spPr/>
      <dgm:t>
        <a:bodyPr/>
        <a:lstStyle/>
        <a:p>
          <a:endParaRPr lang="en-US"/>
        </a:p>
      </dgm:t>
    </dgm:pt>
    <dgm:pt modelId="{1293FB89-9C8B-4FD1-AD78-3C96326A7F7D}">
      <dgm:prSet/>
      <dgm:spPr/>
      <dgm:t>
        <a:bodyPr/>
        <a:lstStyle/>
        <a:p>
          <a:r>
            <a:rPr lang="id-ID" dirty="0" smtClean="0"/>
            <a:t>Minta maaf bila salah</a:t>
          </a:r>
        </a:p>
      </dgm:t>
    </dgm:pt>
    <dgm:pt modelId="{EAF3AF7E-2A56-4E22-8B21-52772D57AB5F}" type="parTrans" cxnId="{C82D7607-EA23-4F97-BFF6-BA607958BE7C}">
      <dgm:prSet/>
      <dgm:spPr/>
      <dgm:t>
        <a:bodyPr/>
        <a:lstStyle/>
        <a:p>
          <a:endParaRPr lang="en-US"/>
        </a:p>
      </dgm:t>
    </dgm:pt>
    <dgm:pt modelId="{AF7FB54F-42FF-4BF2-90F4-41971738B630}" type="sibTrans" cxnId="{C82D7607-EA23-4F97-BFF6-BA607958BE7C}">
      <dgm:prSet/>
      <dgm:spPr/>
      <dgm:t>
        <a:bodyPr/>
        <a:lstStyle/>
        <a:p>
          <a:endParaRPr lang="en-US"/>
        </a:p>
      </dgm:t>
    </dgm:pt>
    <dgm:pt modelId="{F7FD689C-125E-4D11-B9EC-6062D1DC8EE4}">
      <dgm:prSet/>
      <dgm:spPr/>
      <dgm:t>
        <a:bodyPr/>
        <a:lstStyle/>
        <a:p>
          <a:r>
            <a:rPr lang="id-ID" dirty="0" smtClean="0"/>
            <a:t>Siap dengan informasi</a:t>
          </a:r>
        </a:p>
      </dgm:t>
    </dgm:pt>
    <dgm:pt modelId="{51EEF443-A3FA-4ADF-BC7C-AC91A1C6649C}" type="parTrans" cxnId="{18E704B0-3013-44AC-B163-331AED4756E8}">
      <dgm:prSet/>
      <dgm:spPr/>
      <dgm:t>
        <a:bodyPr/>
        <a:lstStyle/>
        <a:p>
          <a:endParaRPr lang="en-US"/>
        </a:p>
      </dgm:t>
    </dgm:pt>
    <dgm:pt modelId="{AE6FB463-6AE4-4E32-8256-9728A12ECB10}" type="sibTrans" cxnId="{18E704B0-3013-44AC-B163-331AED4756E8}">
      <dgm:prSet/>
      <dgm:spPr/>
      <dgm:t>
        <a:bodyPr/>
        <a:lstStyle/>
        <a:p>
          <a:endParaRPr lang="en-US"/>
        </a:p>
      </dgm:t>
    </dgm:pt>
    <dgm:pt modelId="{DACE026E-2ACA-4A80-9DCA-E17E87829F0E}">
      <dgm:prSet/>
      <dgm:spPr/>
      <dgm:t>
        <a:bodyPr/>
        <a:lstStyle/>
        <a:p>
          <a:r>
            <a:rPr lang="id-ID" dirty="0" smtClean="0"/>
            <a:t>memenuhi janji</a:t>
          </a:r>
        </a:p>
      </dgm:t>
    </dgm:pt>
    <dgm:pt modelId="{EB764857-5A29-4FC5-8C9D-BF298E6FDB23}" type="parTrans" cxnId="{9407C631-3B77-4962-A3C7-EF39663BE54D}">
      <dgm:prSet/>
      <dgm:spPr/>
      <dgm:t>
        <a:bodyPr/>
        <a:lstStyle/>
        <a:p>
          <a:endParaRPr lang="en-US"/>
        </a:p>
      </dgm:t>
    </dgm:pt>
    <dgm:pt modelId="{84C3673F-A12C-48BB-B7A5-4860BE53AFFE}" type="sibTrans" cxnId="{9407C631-3B77-4962-A3C7-EF39663BE54D}">
      <dgm:prSet/>
      <dgm:spPr/>
      <dgm:t>
        <a:bodyPr/>
        <a:lstStyle/>
        <a:p>
          <a:endParaRPr lang="en-US"/>
        </a:p>
      </dgm:t>
    </dgm:pt>
    <dgm:pt modelId="{92FD4978-E520-4786-87FF-18B4A89311B5}">
      <dgm:prSet/>
      <dgm:spPr/>
      <dgm:t>
        <a:bodyPr/>
        <a:lstStyle/>
        <a:p>
          <a:r>
            <a:rPr lang="id-ID" dirty="0" smtClean="0"/>
            <a:t>Hadir Tepat waktu dan menghargai waktu</a:t>
          </a:r>
        </a:p>
      </dgm:t>
    </dgm:pt>
    <dgm:pt modelId="{53F68EED-A45D-4B6D-A023-EF71FA46E04A}" type="parTrans" cxnId="{A8CCCF77-2414-4664-8480-9C7ED0681890}">
      <dgm:prSet/>
      <dgm:spPr/>
      <dgm:t>
        <a:bodyPr/>
        <a:lstStyle/>
        <a:p>
          <a:endParaRPr lang="en-US"/>
        </a:p>
      </dgm:t>
    </dgm:pt>
    <dgm:pt modelId="{2AF80CA4-8B2E-49B7-9D2E-32E0CBBE329A}" type="sibTrans" cxnId="{A8CCCF77-2414-4664-8480-9C7ED0681890}">
      <dgm:prSet/>
      <dgm:spPr/>
      <dgm:t>
        <a:bodyPr/>
        <a:lstStyle/>
        <a:p>
          <a:endParaRPr lang="en-US"/>
        </a:p>
      </dgm:t>
    </dgm:pt>
    <dgm:pt modelId="{A88044C5-45A9-482E-8E59-07CC032A48E1}">
      <dgm:prSet/>
      <dgm:spPr/>
      <dgm:t>
        <a:bodyPr/>
        <a:lstStyle/>
        <a:p>
          <a:r>
            <a:rPr lang="id-ID" dirty="0" smtClean="0"/>
            <a:t>Hati yang tulus</a:t>
          </a:r>
        </a:p>
      </dgm:t>
    </dgm:pt>
    <dgm:pt modelId="{4A65FFA5-F235-4E60-B44F-CFC36FC6884A}" type="parTrans" cxnId="{308CD004-196E-4D93-B5E0-6D9E9209EB9C}">
      <dgm:prSet/>
      <dgm:spPr/>
      <dgm:t>
        <a:bodyPr/>
        <a:lstStyle/>
        <a:p>
          <a:endParaRPr lang="en-US"/>
        </a:p>
      </dgm:t>
    </dgm:pt>
    <dgm:pt modelId="{E454232C-59C7-45F7-8700-A069AE838119}" type="sibTrans" cxnId="{308CD004-196E-4D93-B5E0-6D9E9209EB9C}">
      <dgm:prSet/>
      <dgm:spPr/>
      <dgm:t>
        <a:bodyPr/>
        <a:lstStyle/>
        <a:p>
          <a:endParaRPr lang="en-US"/>
        </a:p>
      </dgm:t>
    </dgm:pt>
    <dgm:pt modelId="{DD4EDBBF-FC3A-463F-8DBA-072C5937E150}">
      <dgm:prSet/>
      <dgm:spPr/>
      <dgm:t>
        <a:bodyPr/>
        <a:lstStyle/>
        <a:p>
          <a:r>
            <a:rPr lang="id-ID" smtClean="0"/>
            <a:t>Belajar hal-hal yang baru</a:t>
          </a:r>
          <a:endParaRPr lang="id-ID" dirty="0" smtClean="0"/>
        </a:p>
      </dgm:t>
    </dgm:pt>
    <dgm:pt modelId="{7DE41B45-A3A5-4106-9486-A1CB91EBDC5A}" type="parTrans" cxnId="{576BA61C-63FD-492E-8C72-9A7CCF11AB17}">
      <dgm:prSet/>
      <dgm:spPr/>
      <dgm:t>
        <a:bodyPr/>
        <a:lstStyle/>
        <a:p>
          <a:endParaRPr lang="en-US"/>
        </a:p>
      </dgm:t>
    </dgm:pt>
    <dgm:pt modelId="{7FC75C1B-4457-4E03-A1F1-E480FCDC753A}" type="sibTrans" cxnId="{576BA61C-63FD-492E-8C72-9A7CCF11AB17}">
      <dgm:prSet/>
      <dgm:spPr/>
      <dgm:t>
        <a:bodyPr/>
        <a:lstStyle/>
        <a:p>
          <a:endParaRPr lang="en-US"/>
        </a:p>
      </dgm:t>
    </dgm:pt>
    <dgm:pt modelId="{3536CFD2-04B1-4166-B6EF-91614A46565D}">
      <dgm:prSet/>
      <dgm:spPr/>
      <dgm:t>
        <a:bodyPr/>
        <a:lstStyle/>
        <a:p>
          <a:r>
            <a:rPr lang="id-ID" dirty="0" smtClean="0"/>
            <a:t>Mempunyai ide yang berkualitas</a:t>
          </a:r>
        </a:p>
      </dgm:t>
    </dgm:pt>
    <dgm:pt modelId="{19CFC76F-B919-4AD9-8EDC-63ED1F37679B}" type="parTrans" cxnId="{718CD2CF-3D92-452F-A709-FC7E6D161E70}">
      <dgm:prSet/>
      <dgm:spPr/>
      <dgm:t>
        <a:bodyPr/>
        <a:lstStyle/>
        <a:p>
          <a:endParaRPr lang="en-US"/>
        </a:p>
      </dgm:t>
    </dgm:pt>
    <dgm:pt modelId="{98DFBE27-7FA0-49E8-940E-80BFE8FB3851}" type="sibTrans" cxnId="{718CD2CF-3D92-452F-A709-FC7E6D161E70}">
      <dgm:prSet/>
      <dgm:spPr/>
      <dgm:t>
        <a:bodyPr/>
        <a:lstStyle/>
        <a:p>
          <a:endParaRPr lang="en-US"/>
        </a:p>
      </dgm:t>
    </dgm:pt>
    <dgm:pt modelId="{A845EE3D-CA1D-4418-BCDF-D0DA5339E7B7}">
      <dgm:prSet/>
      <dgm:spPr/>
      <dgm:t>
        <a:bodyPr/>
        <a:lstStyle/>
        <a:p>
          <a:r>
            <a:rPr lang="id-ID" dirty="0" smtClean="0"/>
            <a:t>Bersyukur tanpa mengeluh</a:t>
          </a:r>
        </a:p>
      </dgm:t>
    </dgm:pt>
    <dgm:pt modelId="{6FE6B227-7EC7-4B5C-B40A-5326D11CD892}" type="parTrans" cxnId="{CB6AF676-31EB-4657-AAE0-E0B4140DA191}">
      <dgm:prSet/>
      <dgm:spPr/>
      <dgm:t>
        <a:bodyPr/>
        <a:lstStyle/>
        <a:p>
          <a:endParaRPr lang="en-US"/>
        </a:p>
      </dgm:t>
    </dgm:pt>
    <dgm:pt modelId="{82BE2368-0122-4F96-868F-A99F6193C3E1}" type="sibTrans" cxnId="{CB6AF676-31EB-4657-AAE0-E0B4140DA191}">
      <dgm:prSet/>
      <dgm:spPr/>
      <dgm:t>
        <a:bodyPr/>
        <a:lstStyle/>
        <a:p>
          <a:endParaRPr lang="en-US"/>
        </a:p>
      </dgm:t>
    </dgm:pt>
    <dgm:pt modelId="{131AC15A-5B7A-471D-96CB-799240C4BADC}" type="pres">
      <dgm:prSet presAssocID="{E807DB2B-30B1-422E-9C01-4A8F99BA265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7EF38D-1656-404C-AD69-1430B177B47D}" type="pres">
      <dgm:prSet presAssocID="{82D22BA6-BBC7-4D36-BE35-F46A02FF7683}" presName="compNode" presStyleCnt="0"/>
      <dgm:spPr/>
      <dgm:t>
        <a:bodyPr/>
        <a:lstStyle/>
        <a:p>
          <a:endParaRPr lang="en-US"/>
        </a:p>
      </dgm:t>
    </dgm:pt>
    <dgm:pt modelId="{9049836A-5D33-468D-AD76-D349FA359B96}" type="pres">
      <dgm:prSet presAssocID="{82D22BA6-BBC7-4D36-BE35-F46A02FF7683}" presName="aNode" presStyleLbl="bgShp" presStyleIdx="0" presStyleCnt="2"/>
      <dgm:spPr/>
      <dgm:t>
        <a:bodyPr/>
        <a:lstStyle/>
        <a:p>
          <a:endParaRPr lang="en-US"/>
        </a:p>
      </dgm:t>
    </dgm:pt>
    <dgm:pt modelId="{5A4FF93A-9E4B-4F3A-A937-B969C475ECD2}" type="pres">
      <dgm:prSet presAssocID="{82D22BA6-BBC7-4D36-BE35-F46A02FF7683}" presName="textNode" presStyleLbl="bgShp" presStyleIdx="0" presStyleCnt="2"/>
      <dgm:spPr/>
      <dgm:t>
        <a:bodyPr/>
        <a:lstStyle/>
        <a:p>
          <a:endParaRPr lang="en-US"/>
        </a:p>
      </dgm:t>
    </dgm:pt>
    <dgm:pt modelId="{2B4BA9FB-B988-4EDB-A6E7-55271D3C3BE5}" type="pres">
      <dgm:prSet presAssocID="{82D22BA6-BBC7-4D36-BE35-F46A02FF7683}" presName="compChildNode" presStyleCnt="0"/>
      <dgm:spPr/>
      <dgm:t>
        <a:bodyPr/>
        <a:lstStyle/>
        <a:p>
          <a:endParaRPr lang="en-US"/>
        </a:p>
      </dgm:t>
    </dgm:pt>
    <dgm:pt modelId="{E07529DB-C5B6-4463-A2C0-7979A4DF0730}" type="pres">
      <dgm:prSet presAssocID="{82D22BA6-BBC7-4D36-BE35-F46A02FF7683}" presName="theInnerList" presStyleCnt="0"/>
      <dgm:spPr/>
      <dgm:t>
        <a:bodyPr/>
        <a:lstStyle/>
        <a:p>
          <a:endParaRPr lang="en-US"/>
        </a:p>
      </dgm:t>
    </dgm:pt>
    <dgm:pt modelId="{97256F23-374C-469E-A1C7-798105241B01}" type="pres">
      <dgm:prSet presAssocID="{589486C4-5156-4330-B942-1C8F436798B1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E8A255-9E87-44BA-A74B-F155B20FDDFE}" type="pres">
      <dgm:prSet presAssocID="{589486C4-5156-4330-B942-1C8F436798B1}" presName="aSpace2" presStyleCnt="0"/>
      <dgm:spPr/>
      <dgm:t>
        <a:bodyPr/>
        <a:lstStyle/>
        <a:p>
          <a:endParaRPr lang="en-US"/>
        </a:p>
      </dgm:t>
    </dgm:pt>
    <dgm:pt modelId="{6606A3C9-271F-444E-A9BC-29CEA84670E7}" type="pres">
      <dgm:prSet presAssocID="{3E157567-C902-4E91-BB45-4F224B63E094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4FA156-5808-477A-A6D8-A7CF6CD1AA34}" type="pres">
      <dgm:prSet presAssocID="{3E157567-C902-4E91-BB45-4F224B63E094}" presName="aSpace2" presStyleCnt="0"/>
      <dgm:spPr/>
      <dgm:t>
        <a:bodyPr/>
        <a:lstStyle/>
        <a:p>
          <a:endParaRPr lang="en-US"/>
        </a:p>
      </dgm:t>
    </dgm:pt>
    <dgm:pt modelId="{46B039BF-40F3-4113-93C2-CE5E3A2762E5}" type="pres">
      <dgm:prSet presAssocID="{F26F8275-A278-4ECC-B81C-F452B90BA2A7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279ED1-4D44-4BAA-AE96-D0A0FA9D4A53}" type="pres">
      <dgm:prSet presAssocID="{F26F8275-A278-4ECC-B81C-F452B90BA2A7}" presName="aSpace2" presStyleCnt="0"/>
      <dgm:spPr/>
      <dgm:t>
        <a:bodyPr/>
        <a:lstStyle/>
        <a:p>
          <a:endParaRPr lang="en-US"/>
        </a:p>
      </dgm:t>
    </dgm:pt>
    <dgm:pt modelId="{108D32FA-5D8B-4032-8366-E18AFB8B2ECF}" type="pres">
      <dgm:prSet presAssocID="{23F37172-BBDE-4B05-B4B9-BB9BCC7ACFE0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0A560B-B929-41B6-8A3C-958D4230499F}" type="pres">
      <dgm:prSet presAssocID="{23F37172-BBDE-4B05-B4B9-BB9BCC7ACFE0}" presName="aSpace2" presStyleCnt="0"/>
      <dgm:spPr/>
      <dgm:t>
        <a:bodyPr/>
        <a:lstStyle/>
        <a:p>
          <a:endParaRPr lang="en-US"/>
        </a:p>
      </dgm:t>
    </dgm:pt>
    <dgm:pt modelId="{56669CF2-8298-474B-B316-FFFD5841B806}" type="pres">
      <dgm:prSet presAssocID="{324A8346-249C-4711-8BBF-097776801F68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D7F01-C379-4D35-B546-CA6C24BB15D0}" type="pres">
      <dgm:prSet presAssocID="{82D22BA6-BBC7-4D36-BE35-F46A02FF7683}" presName="aSpace" presStyleCnt="0"/>
      <dgm:spPr/>
      <dgm:t>
        <a:bodyPr/>
        <a:lstStyle/>
        <a:p>
          <a:endParaRPr lang="en-US"/>
        </a:p>
      </dgm:t>
    </dgm:pt>
    <dgm:pt modelId="{E331E464-E18A-468E-A3C3-2D9211DFE795}" type="pres">
      <dgm:prSet presAssocID="{33FE9E4C-A350-4509-BDAC-DCA88BDF679A}" presName="compNode" presStyleCnt="0"/>
      <dgm:spPr/>
      <dgm:t>
        <a:bodyPr/>
        <a:lstStyle/>
        <a:p>
          <a:endParaRPr lang="en-US"/>
        </a:p>
      </dgm:t>
    </dgm:pt>
    <dgm:pt modelId="{2479E9A5-4A1F-478E-876A-5C97593F4874}" type="pres">
      <dgm:prSet presAssocID="{33FE9E4C-A350-4509-BDAC-DCA88BDF679A}" presName="aNode" presStyleLbl="bgShp" presStyleIdx="1" presStyleCnt="2"/>
      <dgm:spPr/>
      <dgm:t>
        <a:bodyPr/>
        <a:lstStyle/>
        <a:p>
          <a:endParaRPr lang="en-US"/>
        </a:p>
      </dgm:t>
    </dgm:pt>
    <dgm:pt modelId="{6CED660D-3057-4906-8535-093C5CF6CA1A}" type="pres">
      <dgm:prSet presAssocID="{33FE9E4C-A350-4509-BDAC-DCA88BDF679A}" presName="textNode" presStyleLbl="bgShp" presStyleIdx="1" presStyleCnt="2"/>
      <dgm:spPr/>
      <dgm:t>
        <a:bodyPr/>
        <a:lstStyle/>
        <a:p>
          <a:endParaRPr lang="en-US"/>
        </a:p>
      </dgm:t>
    </dgm:pt>
    <dgm:pt modelId="{DF28400A-F57D-41D0-BB1A-53ECFCF1F49F}" type="pres">
      <dgm:prSet presAssocID="{33FE9E4C-A350-4509-BDAC-DCA88BDF679A}" presName="compChildNode" presStyleCnt="0"/>
      <dgm:spPr/>
      <dgm:t>
        <a:bodyPr/>
        <a:lstStyle/>
        <a:p>
          <a:endParaRPr lang="en-US"/>
        </a:p>
      </dgm:t>
    </dgm:pt>
    <dgm:pt modelId="{DC733FEC-2E46-4A0B-AD2B-FAF3712553D1}" type="pres">
      <dgm:prSet presAssocID="{33FE9E4C-A350-4509-BDAC-DCA88BDF679A}" presName="theInnerList" presStyleCnt="0"/>
      <dgm:spPr/>
      <dgm:t>
        <a:bodyPr/>
        <a:lstStyle/>
        <a:p>
          <a:endParaRPr lang="en-US"/>
        </a:p>
      </dgm:t>
    </dgm:pt>
    <dgm:pt modelId="{A2DD6D96-3906-4291-805E-96BCFDAC5F75}" type="pres">
      <dgm:prSet presAssocID="{84F5B81B-1819-4F94-89A4-BD1ACADBF820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0FB208-7987-4920-B9B5-843E12EE2C35}" type="pres">
      <dgm:prSet presAssocID="{84F5B81B-1819-4F94-89A4-BD1ACADBF820}" presName="aSpace2" presStyleCnt="0"/>
      <dgm:spPr/>
      <dgm:t>
        <a:bodyPr/>
        <a:lstStyle/>
        <a:p>
          <a:endParaRPr lang="en-US"/>
        </a:p>
      </dgm:t>
    </dgm:pt>
    <dgm:pt modelId="{C51B447C-1651-4B19-BB01-56CF3BA60291}" type="pres">
      <dgm:prSet presAssocID="{E1EC4E74-C2ED-4CF4-9F38-53447FFD98F5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1DD2D-80BE-4083-B5F7-2B967DD930F1}" type="pres">
      <dgm:prSet presAssocID="{E1EC4E74-C2ED-4CF4-9F38-53447FFD98F5}" presName="aSpace2" presStyleCnt="0"/>
      <dgm:spPr/>
      <dgm:t>
        <a:bodyPr/>
        <a:lstStyle/>
        <a:p>
          <a:endParaRPr lang="en-US"/>
        </a:p>
      </dgm:t>
    </dgm:pt>
    <dgm:pt modelId="{2F61B2B0-A291-4694-8280-4C9456BA72F9}" type="pres">
      <dgm:prSet presAssocID="{1293FB89-9C8B-4FD1-AD78-3C96326A7F7D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14E29A-6853-4D34-928C-47D545521CBE}" type="pres">
      <dgm:prSet presAssocID="{1293FB89-9C8B-4FD1-AD78-3C96326A7F7D}" presName="aSpace2" presStyleCnt="0"/>
      <dgm:spPr/>
      <dgm:t>
        <a:bodyPr/>
        <a:lstStyle/>
        <a:p>
          <a:endParaRPr lang="en-US"/>
        </a:p>
      </dgm:t>
    </dgm:pt>
    <dgm:pt modelId="{7B10C31D-1610-4080-9A6C-BDEC9933647E}" type="pres">
      <dgm:prSet presAssocID="{F7FD689C-125E-4D11-B9EC-6062D1DC8EE4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B3D6F-A653-4CD7-9FA4-D00F502B6C9A}" type="pres">
      <dgm:prSet presAssocID="{F7FD689C-125E-4D11-B9EC-6062D1DC8EE4}" presName="aSpace2" presStyleCnt="0"/>
      <dgm:spPr/>
      <dgm:t>
        <a:bodyPr/>
        <a:lstStyle/>
        <a:p>
          <a:endParaRPr lang="en-US"/>
        </a:p>
      </dgm:t>
    </dgm:pt>
    <dgm:pt modelId="{946CF315-37AF-4E26-B56C-4A9DFA00E7AD}" type="pres">
      <dgm:prSet presAssocID="{DACE026E-2ACA-4A80-9DCA-E17E87829F0E}" presName="childNode" presStyleLbl="node1" presStyleIdx="9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AE5EC2-B610-4D46-8BF6-A119ECB3238C}" type="pres">
      <dgm:prSet presAssocID="{DACE026E-2ACA-4A80-9DCA-E17E87829F0E}" presName="aSpace2" presStyleCnt="0"/>
      <dgm:spPr/>
      <dgm:t>
        <a:bodyPr/>
        <a:lstStyle/>
        <a:p>
          <a:endParaRPr lang="en-US"/>
        </a:p>
      </dgm:t>
    </dgm:pt>
    <dgm:pt modelId="{1C19891A-14DF-4218-B927-EF7D82AA78CD}" type="pres">
      <dgm:prSet presAssocID="{92FD4978-E520-4786-87FF-18B4A89311B5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BD67A9-F2AB-4ACC-815B-E7B72FED38DA}" type="pres">
      <dgm:prSet presAssocID="{92FD4978-E520-4786-87FF-18B4A89311B5}" presName="aSpace2" presStyleCnt="0"/>
      <dgm:spPr/>
      <dgm:t>
        <a:bodyPr/>
        <a:lstStyle/>
        <a:p>
          <a:endParaRPr lang="en-US"/>
        </a:p>
      </dgm:t>
    </dgm:pt>
    <dgm:pt modelId="{20A03F63-AC4F-4E11-A962-3ECE354970A1}" type="pres">
      <dgm:prSet presAssocID="{A88044C5-45A9-482E-8E59-07CC032A48E1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92C11-4C0D-4269-B232-380461518360}" type="pres">
      <dgm:prSet presAssocID="{A88044C5-45A9-482E-8E59-07CC032A48E1}" presName="aSpace2" presStyleCnt="0"/>
      <dgm:spPr/>
      <dgm:t>
        <a:bodyPr/>
        <a:lstStyle/>
        <a:p>
          <a:endParaRPr lang="en-US"/>
        </a:p>
      </dgm:t>
    </dgm:pt>
    <dgm:pt modelId="{85F85C59-D79F-49E8-92FD-F410B440CFE7}" type="pres">
      <dgm:prSet presAssocID="{DD4EDBBF-FC3A-463F-8DBA-072C5937E150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82EB43-8EB5-4EFD-A926-7CE8242CF96D}" type="pres">
      <dgm:prSet presAssocID="{DD4EDBBF-FC3A-463F-8DBA-072C5937E150}" presName="aSpace2" presStyleCnt="0"/>
      <dgm:spPr/>
      <dgm:t>
        <a:bodyPr/>
        <a:lstStyle/>
        <a:p>
          <a:endParaRPr lang="en-US"/>
        </a:p>
      </dgm:t>
    </dgm:pt>
    <dgm:pt modelId="{F97565CA-B3F4-4E26-B4DF-1493160BA1D3}" type="pres">
      <dgm:prSet presAssocID="{3536CFD2-04B1-4166-B6EF-91614A46565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49F83C-89A4-4F7D-9281-C5D901ED41DF}" type="pres">
      <dgm:prSet presAssocID="{3536CFD2-04B1-4166-B6EF-91614A46565D}" presName="aSpace2" presStyleCnt="0"/>
      <dgm:spPr/>
      <dgm:t>
        <a:bodyPr/>
        <a:lstStyle/>
        <a:p>
          <a:endParaRPr lang="en-US"/>
        </a:p>
      </dgm:t>
    </dgm:pt>
    <dgm:pt modelId="{7C79372A-226C-4B76-8B1D-B91F838C8D96}" type="pres">
      <dgm:prSet presAssocID="{A845EE3D-CA1D-4418-BCDF-D0DA5339E7B7}" presName="childNode" presStyleLbl="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22907B-433E-4519-9D21-D534F58D95EE}" type="presOf" srcId="{3536CFD2-04B1-4166-B6EF-91614A46565D}" destId="{F97565CA-B3F4-4E26-B4DF-1493160BA1D3}" srcOrd="0" destOrd="0" presId="urn:microsoft.com/office/officeart/2005/8/layout/lProcess2"/>
    <dgm:cxn modelId="{CB6AF676-31EB-4657-AAE0-E0B4140DA191}" srcId="{33FE9E4C-A350-4509-BDAC-DCA88BDF679A}" destId="{A845EE3D-CA1D-4418-BCDF-D0DA5339E7B7}" srcOrd="9" destOrd="0" parTransId="{6FE6B227-7EC7-4B5C-B40A-5326D11CD892}" sibTransId="{82BE2368-0122-4F96-868F-A99F6193C3E1}"/>
    <dgm:cxn modelId="{D86F1E9B-692D-4BF1-9DA1-A2B255FA6E85}" srcId="{82D22BA6-BBC7-4D36-BE35-F46A02FF7683}" destId="{F26F8275-A278-4ECC-B81C-F452B90BA2A7}" srcOrd="2" destOrd="0" parTransId="{1AE52FF2-AC0F-4A08-824A-F9CC8B9A62F0}" sibTransId="{7A4535B2-A3C6-4E3F-AE4F-98C1CADEA124}"/>
    <dgm:cxn modelId="{B1D7A32B-723C-45DB-AF0E-CE0E018CE15C}" type="presOf" srcId="{1293FB89-9C8B-4FD1-AD78-3C96326A7F7D}" destId="{2F61B2B0-A291-4694-8280-4C9456BA72F9}" srcOrd="0" destOrd="0" presId="urn:microsoft.com/office/officeart/2005/8/layout/lProcess2"/>
    <dgm:cxn modelId="{903DD0DE-F415-4CFE-9592-4CF5D17FBE17}" type="presOf" srcId="{F7FD689C-125E-4D11-B9EC-6062D1DC8EE4}" destId="{7B10C31D-1610-4080-9A6C-BDEC9933647E}" srcOrd="0" destOrd="0" presId="urn:microsoft.com/office/officeart/2005/8/layout/lProcess2"/>
    <dgm:cxn modelId="{F0B98D0A-D084-40C0-8430-039C4C0B286B}" srcId="{82D22BA6-BBC7-4D36-BE35-F46A02FF7683}" destId="{3E157567-C902-4E91-BB45-4F224B63E094}" srcOrd="1" destOrd="0" parTransId="{1CE97E9B-9A52-4AD4-897D-F2FD389FBA64}" sibTransId="{58A4D81C-9867-46CA-A6EB-834D54647CA2}"/>
    <dgm:cxn modelId="{01C4FE4E-E0C9-4B42-9B54-443A63C382CF}" srcId="{82D22BA6-BBC7-4D36-BE35-F46A02FF7683}" destId="{589486C4-5156-4330-B942-1C8F436798B1}" srcOrd="0" destOrd="0" parTransId="{B134CCEF-271B-45DE-AE60-8029B513F61D}" sibTransId="{4DCFAACC-07A4-422C-AA48-C0995BFD1C5B}"/>
    <dgm:cxn modelId="{576BA61C-63FD-492E-8C72-9A7CCF11AB17}" srcId="{33FE9E4C-A350-4509-BDAC-DCA88BDF679A}" destId="{DD4EDBBF-FC3A-463F-8DBA-072C5937E150}" srcOrd="7" destOrd="0" parTransId="{7DE41B45-A3A5-4106-9486-A1CB91EBDC5A}" sibTransId="{7FC75C1B-4457-4E03-A1F1-E480FCDC753A}"/>
    <dgm:cxn modelId="{147007AF-AA84-4E95-8600-4C67F7B71078}" type="presOf" srcId="{DACE026E-2ACA-4A80-9DCA-E17E87829F0E}" destId="{946CF315-37AF-4E26-B56C-4A9DFA00E7AD}" srcOrd="0" destOrd="0" presId="urn:microsoft.com/office/officeart/2005/8/layout/lProcess2"/>
    <dgm:cxn modelId="{0EB30B38-59D1-421F-8438-FF99A1644D06}" type="presOf" srcId="{F26F8275-A278-4ECC-B81C-F452B90BA2A7}" destId="{46B039BF-40F3-4113-93C2-CE5E3A2762E5}" srcOrd="0" destOrd="0" presId="urn:microsoft.com/office/officeart/2005/8/layout/lProcess2"/>
    <dgm:cxn modelId="{D05CE065-E5F4-49F6-9F52-883A113C253F}" type="presOf" srcId="{82D22BA6-BBC7-4D36-BE35-F46A02FF7683}" destId="{5A4FF93A-9E4B-4F3A-A937-B969C475ECD2}" srcOrd="1" destOrd="0" presId="urn:microsoft.com/office/officeart/2005/8/layout/lProcess2"/>
    <dgm:cxn modelId="{39C2CCAB-B041-4FDC-8AD6-2C0B12819673}" type="presOf" srcId="{92FD4978-E520-4786-87FF-18B4A89311B5}" destId="{1C19891A-14DF-4218-B927-EF7D82AA78CD}" srcOrd="0" destOrd="0" presId="urn:microsoft.com/office/officeart/2005/8/layout/lProcess2"/>
    <dgm:cxn modelId="{CC546DDD-53B0-4B8D-B512-A6C1B2DA2070}" srcId="{33FE9E4C-A350-4509-BDAC-DCA88BDF679A}" destId="{E1EC4E74-C2ED-4CF4-9F38-53447FFD98F5}" srcOrd="1" destOrd="0" parTransId="{FC3D5BC9-DA2F-4030-A39A-22A10E2FF977}" sibTransId="{08DC9955-847F-48FB-B908-09D9CB57B6A9}"/>
    <dgm:cxn modelId="{54222484-B0D0-4165-9526-B9239DD764F5}" type="presOf" srcId="{33FE9E4C-A350-4509-BDAC-DCA88BDF679A}" destId="{2479E9A5-4A1F-478E-876A-5C97593F4874}" srcOrd="0" destOrd="0" presId="urn:microsoft.com/office/officeart/2005/8/layout/lProcess2"/>
    <dgm:cxn modelId="{308CD004-196E-4D93-B5E0-6D9E9209EB9C}" srcId="{33FE9E4C-A350-4509-BDAC-DCA88BDF679A}" destId="{A88044C5-45A9-482E-8E59-07CC032A48E1}" srcOrd="6" destOrd="0" parTransId="{4A65FFA5-F235-4E60-B44F-CFC36FC6884A}" sibTransId="{E454232C-59C7-45F7-8700-A069AE838119}"/>
    <dgm:cxn modelId="{F1393ED3-4078-4FC4-B92B-D431ABB953FF}" srcId="{82D22BA6-BBC7-4D36-BE35-F46A02FF7683}" destId="{23F37172-BBDE-4B05-B4B9-BB9BCC7ACFE0}" srcOrd="3" destOrd="0" parTransId="{634213B6-0A94-4201-BDBA-23349F2FC497}" sibTransId="{256FAD14-F4B4-4CF1-BB07-098C42A297DB}"/>
    <dgm:cxn modelId="{A8CCCF77-2414-4664-8480-9C7ED0681890}" srcId="{33FE9E4C-A350-4509-BDAC-DCA88BDF679A}" destId="{92FD4978-E520-4786-87FF-18B4A89311B5}" srcOrd="5" destOrd="0" parTransId="{53F68EED-A45D-4B6D-A023-EF71FA46E04A}" sibTransId="{2AF80CA4-8B2E-49B7-9D2E-32E0CBBE329A}"/>
    <dgm:cxn modelId="{04125868-EFEF-4FF9-9D3E-ACE21FF22D19}" srcId="{E807DB2B-30B1-422E-9C01-4A8F99BA2657}" destId="{82D22BA6-BBC7-4D36-BE35-F46A02FF7683}" srcOrd="0" destOrd="0" parTransId="{7E54BC10-E734-46F8-BC69-4B5179E7C23C}" sibTransId="{F6761CFA-FB1F-47C2-AC0B-F9599D9C25DB}"/>
    <dgm:cxn modelId="{C82D7607-EA23-4F97-BFF6-BA607958BE7C}" srcId="{33FE9E4C-A350-4509-BDAC-DCA88BDF679A}" destId="{1293FB89-9C8B-4FD1-AD78-3C96326A7F7D}" srcOrd="2" destOrd="0" parTransId="{EAF3AF7E-2A56-4E22-8B21-52772D57AB5F}" sibTransId="{AF7FB54F-42FF-4BF2-90F4-41971738B630}"/>
    <dgm:cxn modelId="{70D59525-953D-49F1-8560-43901D47164C}" type="presOf" srcId="{33FE9E4C-A350-4509-BDAC-DCA88BDF679A}" destId="{6CED660D-3057-4906-8535-093C5CF6CA1A}" srcOrd="1" destOrd="0" presId="urn:microsoft.com/office/officeart/2005/8/layout/lProcess2"/>
    <dgm:cxn modelId="{5B1A9219-F3DA-47B8-BED4-BC5B49C002D6}" type="presOf" srcId="{82D22BA6-BBC7-4D36-BE35-F46A02FF7683}" destId="{9049836A-5D33-468D-AD76-D349FA359B96}" srcOrd="0" destOrd="0" presId="urn:microsoft.com/office/officeart/2005/8/layout/lProcess2"/>
    <dgm:cxn modelId="{F5C05B8E-B02F-4FF6-91F6-9EBF7F7EF847}" type="presOf" srcId="{3E157567-C902-4E91-BB45-4F224B63E094}" destId="{6606A3C9-271F-444E-A9BC-29CEA84670E7}" srcOrd="0" destOrd="0" presId="urn:microsoft.com/office/officeart/2005/8/layout/lProcess2"/>
    <dgm:cxn modelId="{7A323394-98CE-49A1-B3EA-1E68E7B0DCA7}" type="presOf" srcId="{A845EE3D-CA1D-4418-BCDF-D0DA5339E7B7}" destId="{7C79372A-226C-4B76-8B1D-B91F838C8D96}" srcOrd="0" destOrd="0" presId="urn:microsoft.com/office/officeart/2005/8/layout/lProcess2"/>
    <dgm:cxn modelId="{1E944A00-91C8-4D7D-9DB7-8E1BDB8653C7}" type="presOf" srcId="{E807DB2B-30B1-422E-9C01-4A8F99BA2657}" destId="{131AC15A-5B7A-471D-96CB-799240C4BADC}" srcOrd="0" destOrd="0" presId="urn:microsoft.com/office/officeart/2005/8/layout/lProcess2"/>
    <dgm:cxn modelId="{9407C631-3B77-4962-A3C7-EF39663BE54D}" srcId="{33FE9E4C-A350-4509-BDAC-DCA88BDF679A}" destId="{DACE026E-2ACA-4A80-9DCA-E17E87829F0E}" srcOrd="4" destOrd="0" parTransId="{EB764857-5A29-4FC5-8C9D-BF298E6FDB23}" sibTransId="{84C3673F-A12C-48BB-B7A5-4860BE53AFFE}"/>
    <dgm:cxn modelId="{C2B83BA6-063F-4BEB-BCB0-F1ABD27F40DB}" type="presOf" srcId="{589486C4-5156-4330-B942-1C8F436798B1}" destId="{97256F23-374C-469E-A1C7-798105241B01}" srcOrd="0" destOrd="0" presId="urn:microsoft.com/office/officeart/2005/8/layout/lProcess2"/>
    <dgm:cxn modelId="{B3E69E67-4366-43E3-B627-5B9E57E7DD7E}" srcId="{33FE9E4C-A350-4509-BDAC-DCA88BDF679A}" destId="{84F5B81B-1819-4F94-89A4-BD1ACADBF820}" srcOrd="0" destOrd="0" parTransId="{501DB5F3-716F-4FE2-99C2-283F0DBA7F65}" sibTransId="{88C7333F-8C99-44AB-831A-02E04C7BB202}"/>
    <dgm:cxn modelId="{718CD2CF-3D92-452F-A709-FC7E6D161E70}" srcId="{33FE9E4C-A350-4509-BDAC-DCA88BDF679A}" destId="{3536CFD2-04B1-4166-B6EF-91614A46565D}" srcOrd="8" destOrd="0" parTransId="{19CFC76F-B919-4AD9-8EDC-63ED1F37679B}" sibTransId="{98DFBE27-7FA0-49E8-940E-80BFE8FB3851}"/>
    <dgm:cxn modelId="{713EE5E7-411C-493B-8ECE-24DDE1FC1ECB}" srcId="{E807DB2B-30B1-422E-9C01-4A8F99BA2657}" destId="{33FE9E4C-A350-4509-BDAC-DCA88BDF679A}" srcOrd="1" destOrd="0" parTransId="{C399B26A-52DF-4633-9B8A-8271032E7F34}" sibTransId="{B25F429B-D920-4239-BEFD-1270F6973BF6}"/>
    <dgm:cxn modelId="{744E6394-0AA9-4CD5-B306-6FE7DEAEA5A0}" type="presOf" srcId="{A88044C5-45A9-482E-8E59-07CC032A48E1}" destId="{20A03F63-AC4F-4E11-A962-3ECE354970A1}" srcOrd="0" destOrd="0" presId="urn:microsoft.com/office/officeart/2005/8/layout/lProcess2"/>
    <dgm:cxn modelId="{06736044-EA59-4044-B4FF-3D783CBAE4D0}" type="presOf" srcId="{23F37172-BBDE-4B05-B4B9-BB9BCC7ACFE0}" destId="{108D32FA-5D8B-4032-8366-E18AFB8B2ECF}" srcOrd="0" destOrd="0" presId="urn:microsoft.com/office/officeart/2005/8/layout/lProcess2"/>
    <dgm:cxn modelId="{6C738586-9DA6-4724-9219-0EBBCFFFBEA4}" srcId="{82D22BA6-BBC7-4D36-BE35-F46A02FF7683}" destId="{324A8346-249C-4711-8BBF-097776801F68}" srcOrd="4" destOrd="0" parTransId="{0A159EBF-D9C1-457C-ABE6-6BB8DB235FAD}" sibTransId="{A3E04157-93F0-4DBB-B8D0-AF4267B3A0AA}"/>
    <dgm:cxn modelId="{B9C78EB2-AD62-48A0-827A-26274E1431BE}" type="presOf" srcId="{324A8346-249C-4711-8BBF-097776801F68}" destId="{56669CF2-8298-474B-B316-FFFD5841B806}" srcOrd="0" destOrd="0" presId="urn:microsoft.com/office/officeart/2005/8/layout/lProcess2"/>
    <dgm:cxn modelId="{1CFE5175-2845-4E64-A55A-C4599707229C}" type="presOf" srcId="{E1EC4E74-C2ED-4CF4-9F38-53447FFD98F5}" destId="{C51B447C-1651-4B19-BB01-56CF3BA60291}" srcOrd="0" destOrd="0" presId="urn:microsoft.com/office/officeart/2005/8/layout/lProcess2"/>
    <dgm:cxn modelId="{9ED52CA6-1C61-41BB-BBA7-CD9CA46958C3}" type="presOf" srcId="{84F5B81B-1819-4F94-89A4-BD1ACADBF820}" destId="{A2DD6D96-3906-4291-805E-96BCFDAC5F75}" srcOrd="0" destOrd="0" presId="urn:microsoft.com/office/officeart/2005/8/layout/lProcess2"/>
    <dgm:cxn modelId="{2382CBC6-9BA5-462C-B198-CBA3EB6BDA98}" type="presOf" srcId="{DD4EDBBF-FC3A-463F-8DBA-072C5937E150}" destId="{85F85C59-D79F-49E8-92FD-F410B440CFE7}" srcOrd="0" destOrd="0" presId="urn:microsoft.com/office/officeart/2005/8/layout/lProcess2"/>
    <dgm:cxn modelId="{18E704B0-3013-44AC-B163-331AED4756E8}" srcId="{33FE9E4C-A350-4509-BDAC-DCA88BDF679A}" destId="{F7FD689C-125E-4D11-B9EC-6062D1DC8EE4}" srcOrd="3" destOrd="0" parTransId="{51EEF443-A3FA-4ADF-BC7C-AC91A1C6649C}" sibTransId="{AE6FB463-6AE4-4E32-8256-9728A12ECB10}"/>
    <dgm:cxn modelId="{F61E8339-11A4-4D75-A446-DBF4715A22D9}" type="presParOf" srcId="{131AC15A-5B7A-471D-96CB-799240C4BADC}" destId="{CC7EF38D-1656-404C-AD69-1430B177B47D}" srcOrd="0" destOrd="0" presId="urn:microsoft.com/office/officeart/2005/8/layout/lProcess2"/>
    <dgm:cxn modelId="{CB773645-4692-49A6-B180-8440ECDAF867}" type="presParOf" srcId="{CC7EF38D-1656-404C-AD69-1430B177B47D}" destId="{9049836A-5D33-468D-AD76-D349FA359B96}" srcOrd="0" destOrd="0" presId="urn:microsoft.com/office/officeart/2005/8/layout/lProcess2"/>
    <dgm:cxn modelId="{8D8BF34B-4C89-412E-B3C9-0B7D2DF4E3B9}" type="presParOf" srcId="{CC7EF38D-1656-404C-AD69-1430B177B47D}" destId="{5A4FF93A-9E4B-4F3A-A937-B969C475ECD2}" srcOrd="1" destOrd="0" presId="urn:microsoft.com/office/officeart/2005/8/layout/lProcess2"/>
    <dgm:cxn modelId="{2EA0670B-9250-4AD7-8644-C2E4539484EE}" type="presParOf" srcId="{CC7EF38D-1656-404C-AD69-1430B177B47D}" destId="{2B4BA9FB-B988-4EDB-A6E7-55271D3C3BE5}" srcOrd="2" destOrd="0" presId="urn:microsoft.com/office/officeart/2005/8/layout/lProcess2"/>
    <dgm:cxn modelId="{92DD1832-1978-433C-A459-DCEB187C865F}" type="presParOf" srcId="{2B4BA9FB-B988-4EDB-A6E7-55271D3C3BE5}" destId="{E07529DB-C5B6-4463-A2C0-7979A4DF0730}" srcOrd="0" destOrd="0" presId="urn:microsoft.com/office/officeart/2005/8/layout/lProcess2"/>
    <dgm:cxn modelId="{03CC24B1-7E3A-4ADD-AAC8-463CD12BF584}" type="presParOf" srcId="{E07529DB-C5B6-4463-A2C0-7979A4DF0730}" destId="{97256F23-374C-469E-A1C7-798105241B01}" srcOrd="0" destOrd="0" presId="urn:microsoft.com/office/officeart/2005/8/layout/lProcess2"/>
    <dgm:cxn modelId="{96F2CDDD-9675-4BFE-94EF-5104F9E5D8D9}" type="presParOf" srcId="{E07529DB-C5B6-4463-A2C0-7979A4DF0730}" destId="{AEE8A255-9E87-44BA-A74B-F155B20FDDFE}" srcOrd="1" destOrd="0" presId="urn:microsoft.com/office/officeart/2005/8/layout/lProcess2"/>
    <dgm:cxn modelId="{014123CD-FCA1-49E3-8126-FDEA41B30CE5}" type="presParOf" srcId="{E07529DB-C5B6-4463-A2C0-7979A4DF0730}" destId="{6606A3C9-271F-444E-A9BC-29CEA84670E7}" srcOrd="2" destOrd="0" presId="urn:microsoft.com/office/officeart/2005/8/layout/lProcess2"/>
    <dgm:cxn modelId="{8258290E-4EBF-41CF-8D27-A49B398FAC40}" type="presParOf" srcId="{E07529DB-C5B6-4463-A2C0-7979A4DF0730}" destId="{5C4FA156-5808-477A-A6D8-A7CF6CD1AA34}" srcOrd="3" destOrd="0" presId="urn:microsoft.com/office/officeart/2005/8/layout/lProcess2"/>
    <dgm:cxn modelId="{EFFA39AE-4237-4BB9-AB14-13D85BEE68CE}" type="presParOf" srcId="{E07529DB-C5B6-4463-A2C0-7979A4DF0730}" destId="{46B039BF-40F3-4113-93C2-CE5E3A2762E5}" srcOrd="4" destOrd="0" presId="urn:microsoft.com/office/officeart/2005/8/layout/lProcess2"/>
    <dgm:cxn modelId="{7089C14D-248D-40BC-9992-52BC758678EB}" type="presParOf" srcId="{E07529DB-C5B6-4463-A2C0-7979A4DF0730}" destId="{BC279ED1-4D44-4BAA-AE96-D0A0FA9D4A53}" srcOrd="5" destOrd="0" presId="urn:microsoft.com/office/officeart/2005/8/layout/lProcess2"/>
    <dgm:cxn modelId="{B15DC4F8-FAE7-421D-BF90-96FB1CA5A9F6}" type="presParOf" srcId="{E07529DB-C5B6-4463-A2C0-7979A4DF0730}" destId="{108D32FA-5D8B-4032-8366-E18AFB8B2ECF}" srcOrd="6" destOrd="0" presId="urn:microsoft.com/office/officeart/2005/8/layout/lProcess2"/>
    <dgm:cxn modelId="{BC3B369B-EEED-4EFE-8073-E259A7D5CD35}" type="presParOf" srcId="{E07529DB-C5B6-4463-A2C0-7979A4DF0730}" destId="{D90A560B-B929-41B6-8A3C-958D4230499F}" srcOrd="7" destOrd="0" presId="urn:microsoft.com/office/officeart/2005/8/layout/lProcess2"/>
    <dgm:cxn modelId="{EF231AEB-1498-4A1F-84ED-DF153196B80E}" type="presParOf" srcId="{E07529DB-C5B6-4463-A2C0-7979A4DF0730}" destId="{56669CF2-8298-474B-B316-FFFD5841B806}" srcOrd="8" destOrd="0" presId="urn:microsoft.com/office/officeart/2005/8/layout/lProcess2"/>
    <dgm:cxn modelId="{9DFD370A-5F49-4F49-B761-02DDE9E41525}" type="presParOf" srcId="{131AC15A-5B7A-471D-96CB-799240C4BADC}" destId="{99DD7F01-C379-4D35-B546-CA6C24BB15D0}" srcOrd="1" destOrd="0" presId="urn:microsoft.com/office/officeart/2005/8/layout/lProcess2"/>
    <dgm:cxn modelId="{1842681C-F633-4AE8-BBC8-C5A8FE736EC9}" type="presParOf" srcId="{131AC15A-5B7A-471D-96CB-799240C4BADC}" destId="{E331E464-E18A-468E-A3C3-2D9211DFE795}" srcOrd="2" destOrd="0" presId="urn:microsoft.com/office/officeart/2005/8/layout/lProcess2"/>
    <dgm:cxn modelId="{0648B390-2CB2-4CC2-9991-2A4588E044B1}" type="presParOf" srcId="{E331E464-E18A-468E-A3C3-2D9211DFE795}" destId="{2479E9A5-4A1F-478E-876A-5C97593F4874}" srcOrd="0" destOrd="0" presId="urn:microsoft.com/office/officeart/2005/8/layout/lProcess2"/>
    <dgm:cxn modelId="{4F43B2BD-5EC3-4F58-B783-FF708C47FFE5}" type="presParOf" srcId="{E331E464-E18A-468E-A3C3-2D9211DFE795}" destId="{6CED660D-3057-4906-8535-093C5CF6CA1A}" srcOrd="1" destOrd="0" presId="urn:microsoft.com/office/officeart/2005/8/layout/lProcess2"/>
    <dgm:cxn modelId="{5EDAE903-61A2-48D9-900E-DD97E6AFF704}" type="presParOf" srcId="{E331E464-E18A-468E-A3C3-2D9211DFE795}" destId="{DF28400A-F57D-41D0-BB1A-53ECFCF1F49F}" srcOrd="2" destOrd="0" presId="urn:microsoft.com/office/officeart/2005/8/layout/lProcess2"/>
    <dgm:cxn modelId="{85668A88-F427-40AA-B58B-A02940AC0F32}" type="presParOf" srcId="{DF28400A-F57D-41D0-BB1A-53ECFCF1F49F}" destId="{DC733FEC-2E46-4A0B-AD2B-FAF3712553D1}" srcOrd="0" destOrd="0" presId="urn:microsoft.com/office/officeart/2005/8/layout/lProcess2"/>
    <dgm:cxn modelId="{C9124B7C-1D5F-4410-A85F-8E680E13C04D}" type="presParOf" srcId="{DC733FEC-2E46-4A0B-AD2B-FAF3712553D1}" destId="{A2DD6D96-3906-4291-805E-96BCFDAC5F75}" srcOrd="0" destOrd="0" presId="urn:microsoft.com/office/officeart/2005/8/layout/lProcess2"/>
    <dgm:cxn modelId="{4671AA23-AED3-409B-B0E3-79D445D5408C}" type="presParOf" srcId="{DC733FEC-2E46-4A0B-AD2B-FAF3712553D1}" destId="{F70FB208-7987-4920-B9B5-843E12EE2C35}" srcOrd="1" destOrd="0" presId="urn:microsoft.com/office/officeart/2005/8/layout/lProcess2"/>
    <dgm:cxn modelId="{34F2967D-1D6E-4F14-959E-34354037F8A6}" type="presParOf" srcId="{DC733FEC-2E46-4A0B-AD2B-FAF3712553D1}" destId="{C51B447C-1651-4B19-BB01-56CF3BA60291}" srcOrd="2" destOrd="0" presId="urn:microsoft.com/office/officeart/2005/8/layout/lProcess2"/>
    <dgm:cxn modelId="{D73F7F63-BBF9-4B43-A712-EA0EA2D04212}" type="presParOf" srcId="{DC733FEC-2E46-4A0B-AD2B-FAF3712553D1}" destId="{DC21DD2D-80BE-4083-B5F7-2B967DD930F1}" srcOrd="3" destOrd="0" presId="urn:microsoft.com/office/officeart/2005/8/layout/lProcess2"/>
    <dgm:cxn modelId="{F07D51EB-0C23-41D8-B7A3-F3552117736E}" type="presParOf" srcId="{DC733FEC-2E46-4A0B-AD2B-FAF3712553D1}" destId="{2F61B2B0-A291-4694-8280-4C9456BA72F9}" srcOrd="4" destOrd="0" presId="urn:microsoft.com/office/officeart/2005/8/layout/lProcess2"/>
    <dgm:cxn modelId="{62338FB8-A362-4043-9651-FD3EE362ABF5}" type="presParOf" srcId="{DC733FEC-2E46-4A0B-AD2B-FAF3712553D1}" destId="{8414E29A-6853-4D34-928C-47D545521CBE}" srcOrd="5" destOrd="0" presId="urn:microsoft.com/office/officeart/2005/8/layout/lProcess2"/>
    <dgm:cxn modelId="{E4593335-706C-4799-8050-9C6A2A93FF6B}" type="presParOf" srcId="{DC733FEC-2E46-4A0B-AD2B-FAF3712553D1}" destId="{7B10C31D-1610-4080-9A6C-BDEC9933647E}" srcOrd="6" destOrd="0" presId="urn:microsoft.com/office/officeart/2005/8/layout/lProcess2"/>
    <dgm:cxn modelId="{AE7493A5-BD7B-4B8C-8C41-29315A00B089}" type="presParOf" srcId="{DC733FEC-2E46-4A0B-AD2B-FAF3712553D1}" destId="{EE4B3D6F-A653-4CD7-9FA4-D00F502B6C9A}" srcOrd="7" destOrd="0" presId="urn:microsoft.com/office/officeart/2005/8/layout/lProcess2"/>
    <dgm:cxn modelId="{A90756C0-FEDB-4FF4-B15B-CE2054191526}" type="presParOf" srcId="{DC733FEC-2E46-4A0B-AD2B-FAF3712553D1}" destId="{946CF315-37AF-4E26-B56C-4A9DFA00E7AD}" srcOrd="8" destOrd="0" presId="urn:microsoft.com/office/officeart/2005/8/layout/lProcess2"/>
    <dgm:cxn modelId="{0A24919B-4218-417C-BFAD-934F65857904}" type="presParOf" srcId="{DC733FEC-2E46-4A0B-AD2B-FAF3712553D1}" destId="{2EAE5EC2-B610-4D46-8BF6-A119ECB3238C}" srcOrd="9" destOrd="0" presId="urn:microsoft.com/office/officeart/2005/8/layout/lProcess2"/>
    <dgm:cxn modelId="{7B331220-EC3A-4D70-9CC7-928397775915}" type="presParOf" srcId="{DC733FEC-2E46-4A0B-AD2B-FAF3712553D1}" destId="{1C19891A-14DF-4218-B927-EF7D82AA78CD}" srcOrd="10" destOrd="0" presId="urn:microsoft.com/office/officeart/2005/8/layout/lProcess2"/>
    <dgm:cxn modelId="{10CFF7B9-62F7-457D-9053-27A222259EBC}" type="presParOf" srcId="{DC733FEC-2E46-4A0B-AD2B-FAF3712553D1}" destId="{40BD67A9-F2AB-4ACC-815B-E7B72FED38DA}" srcOrd="11" destOrd="0" presId="urn:microsoft.com/office/officeart/2005/8/layout/lProcess2"/>
    <dgm:cxn modelId="{96DA1886-4E34-4CA1-BA5A-43070A07232D}" type="presParOf" srcId="{DC733FEC-2E46-4A0B-AD2B-FAF3712553D1}" destId="{20A03F63-AC4F-4E11-A962-3ECE354970A1}" srcOrd="12" destOrd="0" presId="urn:microsoft.com/office/officeart/2005/8/layout/lProcess2"/>
    <dgm:cxn modelId="{FBC89FDA-78C0-49BE-9177-593EEF2378FD}" type="presParOf" srcId="{DC733FEC-2E46-4A0B-AD2B-FAF3712553D1}" destId="{0D892C11-4C0D-4269-B232-380461518360}" srcOrd="13" destOrd="0" presId="urn:microsoft.com/office/officeart/2005/8/layout/lProcess2"/>
    <dgm:cxn modelId="{105AF1ED-5B7C-4C6D-A44B-2863ECAE9C2C}" type="presParOf" srcId="{DC733FEC-2E46-4A0B-AD2B-FAF3712553D1}" destId="{85F85C59-D79F-49E8-92FD-F410B440CFE7}" srcOrd="14" destOrd="0" presId="urn:microsoft.com/office/officeart/2005/8/layout/lProcess2"/>
    <dgm:cxn modelId="{6E3D6F4D-EC40-4FA6-857A-283F9F82F228}" type="presParOf" srcId="{DC733FEC-2E46-4A0B-AD2B-FAF3712553D1}" destId="{CF82EB43-8EB5-4EFD-A926-7CE8242CF96D}" srcOrd="15" destOrd="0" presId="urn:microsoft.com/office/officeart/2005/8/layout/lProcess2"/>
    <dgm:cxn modelId="{5D71E500-F862-41D9-AFA1-1C272202D595}" type="presParOf" srcId="{DC733FEC-2E46-4A0B-AD2B-FAF3712553D1}" destId="{F97565CA-B3F4-4E26-B4DF-1493160BA1D3}" srcOrd="16" destOrd="0" presId="urn:microsoft.com/office/officeart/2005/8/layout/lProcess2"/>
    <dgm:cxn modelId="{7C9D2D7B-797A-439D-9712-8D62D9459814}" type="presParOf" srcId="{DC733FEC-2E46-4A0B-AD2B-FAF3712553D1}" destId="{8549F83C-89A4-4F7D-9281-C5D901ED41DF}" srcOrd="17" destOrd="0" presId="urn:microsoft.com/office/officeart/2005/8/layout/lProcess2"/>
    <dgm:cxn modelId="{AA136DC5-299C-4C04-A514-E9E0DF38460C}" type="presParOf" srcId="{DC733FEC-2E46-4A0B-AD2B-FAF3712553D1}" destId="{7C79372A-226C-4B76-8B1D-B91F838C8D96}" srcOrd="1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6F05C1-54DC-4A30-892F-0A5426788CAB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B9B972-2EA9-4F75-B13C-D63F123B0539}">
      <dgm:prSet phldrT="[Text]" custT="1"/>
      <dgm:spPr/>
      <dgm:t>
        <a:bodyPr/>
        <a:lstStyle/>
        <a:p>
          <a:r>
            <a:rPr lang="id-ID" sz="2000" dirty="0" smtClean="0"/>
            <a:t>Team Leader yang Kredibel </a:t>
          </a:r>
          <a:endParaRPr lang="en-US" sz="2000" dirty="0"/>
        </a:p>
      </dgm:t>
    </dgm:pt>
    <dgm:pt modelId="{6181F4A6-7619-4F00-84DD-B8A6D0217DAE}" type="parTrans" cxnId="{942A9100-4496-402F-A027-93292EC95057}">
      <dgm:prSet/>
      <dgm:spPr/>
      <dgm:t>
        <a:bodyPr/>
        <a:lstStyle/>
        <a:p>
          <a:endParaRPr lang="en-US"/>
        </a:p>
      </dgm:t>
    </dgm:pt>
    <dgm:pt modelId="{FA6A98C9-7AAE-4605-8D63-F0592E28E716}" type="sibTrans" cxnId="{942A9100-4496-402F-A027-93292EC95057}">
      <dgm:prSet/>
      <dgm:spPr/>
      <dgm:t>
        <a:bodyPr/>
        <a:lstStyle/>
        <a:p>
          <a:endParaRPr lang="en-US"/>
        </a:p>
      </dgm:t>
    </dgm:pt>
    <dgm:pt modelId="{18845205-BFCD-4B30-AA66-F789E849A152}">
      <dgm:prSet phldrT="[Text]" custT="1"/>
      <dgm:spPr/>
      <dgm:t>
        <a:bodyPr/>
        <a:lstStyle/>
        <a:p>
          <a:r>
            <a:rPr lang="id-ID" sz="1800" dirty="0" smtClean="0"/>
            <a:t>Tujuan</a:t>
          </a:r>
          <a:r>
            <a:rPr lang="en-US" sz="1800" dirty="0" smtClean="0"/>
            <a:t> </a:t>
          </a:r>
          <a:r>
            <a:rPr lang="id-ID" sz="1800" dirty="0" smtClean="0"/>
            <a:t>/</a:t>
          </a:r>
          <a:r>
            <a:rPr lang="en-US" sz="1800" dirty="0" smtClean="0"/>
            <a:t> </a:t>
          </a:r>
          <a:r>
            <a:rPr lang="id-ID" sz="1800" dirty="0" smtClean="0"/>
            <a:t>Sasaran yang jelas </a:t>
          </a:r>
          <a:endParaRPr lang="en-US" sz="1800" dirty="0"/>
        </a:p>
      </dgm:t>
    </dgm:pt>
    <dgm:pt modelId="{0509E836-FD97-4D4F-8EAF-EAD9A5F74376}" type="parTrans" cxnId="{582A5AB1-7066-4EAB-8477-D0124C68A7A1}">
      <dgm:prSet/>
      <dgm:spPr/>
      <dgm:t>
        <a:bodyPr/>
        <a:lstStyle/>
        <a:p>
          <a:endParaRPr lang="en-US"/>
        </a:p>
      </dgm:t>
    </dgm:pt>
    <dgm:pt modelId="{2614EE80-3E4F-448F-B641-16677ACD622E}" type="sibTrans" cxnId="{582A5AB1-7066-4EAB-8477-D0124C68A7A1}">
      <dgm:prSet/>
      <dgm:spPr/>
      <dgm:t>
        <a:bodyPr/>
        <a:lstStyle/>
        <a:p>
          <a:endParaRPr lang="en-US"/>
        </a:p>
      </dgm:t>
    </dgm:pt>
    <dgm:pt modelId="{02A74A2F-6965-4E2F-9C0C-04BB12ECD490}">
      <dgm:prSet phldrT="[Text]"/>
      <dgm:spPr/>
      <dgm:t>
        <a:bodyPr/>
        <a:lstStyle/>
        <a:p>
          <a:r>
            <a:rPr lang="id-ID" dirty="0" smtClean="0"/>
            <a:t>Kebersamaan</a:t>
          </a:r>
          <a:endParaRPr lang="en-US" dirty="0"/>
        </a:p>
      </dgm:t>
    </dgm:pt>
    <dgm:pt modelId="{5012176D-2E7D-439A-9D6A-937E41141CDE}" type="parTrans" cxnId="{3C6DD396-5504-4168-AF78-5A07ADF24939}">
      <dgm:prSet/>
      <dgm:spPr/>
      <dgm:t>
        <a:bodyPr/>
        <a:lstStyle/>
        <a:p>
          <a:endParaRPr lang="en-US"/>
        </a:p>
      </dgm:t>
    </dgm:pt>
    <dgm:pt modelId="{507D4D5E-672D-4EB7-88EA-B862D7D0A900}" type="sibTrans" cxnId="{3C6DD396-5504-4168-AF78-5A07ADF24939}">
      <dgm:prSet/>
      <dgm:spPr/>
      <dgm:t>
        <a:bodyPr/>
        <a:lstStyle/>
        <a:p>
          <a:endParaRPr lang="en-US"/>
        </a:p>
      </dgm:t>
    </dgm:pt>
    <dgm:pt modelId="{E4EA2D00-A280-4DCA-B8CE-67E36AF09F0A}">
      <dgm:prSet phldrT="[Text]"/>
      <dgm:spPr/>
      <dgm:t>
        <a:bodyPr/>
        <a:lstStyle/>
        <a:p>
          <a:r>
            <a:rPr lang="en-US" dirty="0" smtClean="0"/>
            <a:t>Super Team Work</a:t>
          </a:r>
          <a:endParaRPr lang="en-US" dirty="0"/>
        </a:p>
      </dgm:t>
    </dgm:pt>
    <dgm:pt modelId="{7C0A79CF-FEC0-4C59-8C36-F3245C233719}" type="parTrans" cxnId="{5ED3C800-FC59-4478-A30F-BE5373AC8E26}">
      <dgm:prSet/>
      <dgm:spPr/>
      <dgm:t>
        <a:bodyPr/>
        <a:lstStyle/>
        <a:p>
          <a:endParaRPr lang="en-US"/>
        </a:p>
      </dgm:t>
    </dgm:pt>
    <dgm:pt modelId="{2A27FA96-DA25-4A49-B3D4-32163B784194}" type="sibTrans" cxnId="{5ED3C800-FC59-4478-A30F-BE5373AC8E26}">
      <dgm:prSet/>
      <dgm:spPr/>
      <dgm:t>
        <a:bodyPr/>
        <a:lstStyle/>
        <a:p>
          <a:endParaRPr lang="en-US"/>
        </a:p>
      </dgm:t>
    </dgm:pt>
    <dgm:pt modelId="{1D0FC1E9-357D-472F-BA25-B8F4CF96E4F2}" type="pres">
      <dgm:prSet presAssocID="{D66F05C1-54DC-4A30-892F-0A5426788CA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1E9DD0-D79D-471F-9C1B-543FAB834E5A}" type="pres">
      <dgm:prSet presAssocID="{D66F05C1-54DC-4A30-892F-0A5426788CAB}" presName="ellipse" presStyleLbl="trBgShp" presStyleIdx="0" presStyleCnt="1"/>
      <dgm:spPr/>
    </dgm:pt>
    <dgm:pt modelId="{A96C3421-9BDA-4233-8DFC-9D87BABF8607}" type="pres">
      <dgm:prSet presAssocID="{D66F05C1-54DC-4A30-892F-0A5426788CAB}" presName="arrow1" presStyleLbl="fgShp" presStyleIdx="0" presStyleCnt="1"/>
      <dgm:spPr/>
    </dgm:pt>
    <dgm:pt modelId="{711321C4-4EB5-45CF-8101-8C7CCC6C920B}" type="pres">
      <dgm:prSet presAssocID="{D66F05C1-54DC-4A30-892F-0A5426788CAB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407A85-30B2-4523-B522-D7F1A9D6F720}" type="pres">
      <dgm:prSet presAssocID="{18845205-BFCD-4B30-AA66-F789E849A15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85082B-E0D7-4706-AB68-A7DBC3CF3676}" type="pres">
      <dgm:prSet presAssocID="{02A74A2F-6965-4E2F-9C0C-04BB12ECD490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878B8A-D8B7-4362-8AA1-2B40DADFF6E1}" type="pres">
      <dgm:prSet presAssocID="{E4EA2D00-A280-4DCA-B8CE-67E36AF09F0A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AF87B-BD4B-4478-8FC5-C6319423441B}" type="pres">
      <dgm:prSet presAssocID="{D66F05C1-54DC-4A30-892F-0A5426788CAB}" presName="funnel" presStyleLbl="trAlignAcc1" presStyleIdx="0" presStyleCnt="1"/>
      <dgm:spPr/>
    </dgm:pt>
  </dgm:ptLst>
  <dgm:cxnLst>
    <dgm:cxn modelId="{0E4F40E3-F48F-4F85-B4E1-4EE478869813}" type="presOf" srcId="{02A74A2F-6965-4E2F-9C0C-04BB12ECD490}" destId="{93407A85-30B2-4523-B522-D7F1A9D6F720}" srcOrd="0" destOrd="0" presId="urn:microsoft.com/office/officeart/2005/8/layout/funnel1"/>
    <dgm:cxn modelId="{582A5AB1-7066-4EAB-8477-D0124C68A7A1}" srcId="{D66F05C1-54DC-4A30-892F-0A5426788CAB}" destId="{18845205-BFCD-4B30-AA66-F789E849A152}" srcOrd="1" destOrd="0" parTransId="{0509E836-FD97-4D4F-8EAF-EAD9A5F74376}" sibTransId="{2614EE80-3E4F-448F-B641-16677ACD622E}"/>
    <dgm:cxn modelId="{6FE24CA0-CD61-414F-8B98-81EB1C58A8B2}" type="presOf" srcId="{6FB9B972-2EA9-4F75-B13C-D63F123B0539}" destId="{91878B8A-D8B7-4362-8AA1-2B40DADFF6E1}" srcOrd="0" destOrd="0" presId="urn:microsoft.com/office/officeart/2005/8/layout/funnel1"/>
    <dgm:cxn modelId="{67CB0862-5C0B-46EB-AB30-6CB2B527EF89}" type="presOf" srcId="{18845205-BFCD-4B30-AA66-F789E849A152}" destId="{7D85082B-E0D7-4706-AB68-A7DBC3CF3676}" srcOrd="0" destOrd="0" presId="urn:microsoft.com/office/officeart/2005/8/layout/funnel1"/>
    <dgm:cxn modelId="{942A9100-4496-402F-A027-93292EC95057}" srcId="{D66F05C1-54DC-4A30-892F-0A5426788CAB}" destId="{6FB9B972-2EA9-4F75-B13C-D63F123B0539}" srcOrd="0" destOrd="0" parTransId="{6181F4A6-7619-4F00-84DD-B8A6D0217DAE}" sibTransId="{FA6A98C9-7AAE-4605-8D63-F0592E28E716}"/>
    <dgm:cxn modelId="{3C6DD396-5504-4168-AF78-5A07ADF24939}" srcId="{D66F05C1-54DC-4A30-892F-0A5426788CAB}" destId="{02A74A2F-6965-4E2F-9C0C-04BB12ECD490}" srcOrd="2" destOrd="0" parTransId="{5012176D-2E7D-439A-9D6A-937E41141CDE}" sibTransId="{507D4D5E-672D-4EB7-88EA-B862D7D0A900}"/>
    <dgm:cxn modelId="{5803939E-23DC-48B8-9201-7C12CFB406BC}" type="presOf" srcId="{E4EA2D00-A280-4DCA-B8CE-67E36AF09F0A}" destId="{711321C4-4EB5-45CF-8101-8C7CCC6C920B}" srcOrd="0" destOrd="0" presId="urn:microsoft.com/office/officeart/2005/8/layout/funnel1"/>
    <dgm:cxn modelId="{7DD425AC-6CAE-44FA-92D6-9F127358006C}" type="presOf" srcId="{D66F05C1-54DC-4A30-892F-0A5426788CAB}" destId="{1D0FC1E9-357D-472F-BA25-B8F4CF96E4F2}" srcOrd="0" destOrd="0" presId="urn:microsoft.com/office/officeart/2005/8/layout/funnel1"/>
    <dgm:cxn modelId="{5ED3C800-FC59-4478-A30F-BE5373AC8E26}" srcId="{D66F05C1-54DC-4A30-892F-0A5426788CAB}" destId="{E4EA2D00-A280-4DCA-B8CE-67E36AF09F0A}" srcOrd="3" destOrd="0" parTransId="{7C0A79CF-FEC0-4C59-8C36-F3245C233719}" sibTransId="{2A27FA96-DA25-4A49-B3D4-32163B784194}"/>
    <dgm:cxn modelId="{B453242B-9B28-4196-9E5F-80A477BEDC59}" type="presParOf" srcId="{1D0FC1E9-357D-472F-BA25-B8F4CF96E4F2}" destId="{3C1E9DD0-D79D-471F-9C1B-543FAB834E5A}" srcOrd="0" destOrd="0" presId="urn:microsoft.com/office/officeart/2005/8/layout/funnel1"/>
    <dgm:cxn modelId="{535D0271-6B4C-4027-A2E6-D6A7462741E5}" type="presParOf" srcId="{1D0FC1E9-357D-472F-BA25-B8F4CF96E4F2}" destId="{A96C3421-9BDA-4233-8DFC-9D87BABF8607}" srcOrd="1" destOrd="0" presId="urn:microsoft.com/office/officeart/2005/8/layout/funnel1"/>
    <dgm:cxn modelId="{6496801B-CCE3-49A2-BE88-9FA7C24A5EE6}" type="presParOf" srcId="{1D0FC1E9-357D-472F-BA25-B8F4CF96E4F2}" destId="{711321C4-4EB5-45CF-8101-8C7CCC6C920B}" srcOrd="2" destOrd="0" presId="urn:microsoft.com/office/officeart/2005/8/layout/funnel1"/>
    <dgm:cxn modelId="{D5449F0D-CEE9-4DC7-95C5-D9B5D4C4180D}" type="presParOf" srcId="{1D0FC1E9-357D-472F-BA25-B8F4CF96E4F2}" destId="{93407A85-30B2-4523-B522-D7F1A9D6F720}" srcOrd="3" destOrd="0" presId="urn:microsoft.com/office/officeart/2005/8/layout/funnel1"/>
    <dgm:cxn modelId="{9C797928-3E99-4703-A685-844EE9F715E3}" type="presParOf" srcId="{1D0FC1E9-357D-472F-BA25-B8F4CF96E4F2}" destId="{7D85082B-E0D7-4706-AB68-A7DBC3CF3676}" srcOrd="4" destOrd="0" presId="urn:microsoft.com/office/officeart/2005/8/layout/funnel1"/>
    <dgm:cxn modelId="{429C21B8-93ED-428A-A901-4602925399CF}" type="presParOf" srcId="{1D0FC1E9-357D-472F-BA25-B8F4CF96E4F2}" destId="{91878B8A-D8B7-4362-8AA1-2B40DADFF6E1}" srcOrd="5" destOrd="0" presId="urn:microsoft.com/office/officeart/2005/8/layout/funnel1"/>
    <dgm:cxn modelId="{49D14F7B-FF42-4E18-B791-4FC2FDF9E1E0}" type="presParOf" srcId="{1D0FC1E9-357D-472F-BA25-B8F4CF96E4F2}" destId="{A63AF87B-BD4B-4478-8FC5-C6319423441B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7BFB35-449C-4A04-BB1D-A36ADC3633B0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29FBE4-78E2-4ACD-AD3B-2C399F1FE6CC}">
      <dgm:prSet phldrT="[Text]"/>
      <dgm:spPr/>
      <dgm:t>
        <a:bodyPr/>
        <a:lstStyle/>
        <a:p>
          <a:r>
            <a:rPr lang="id-ID" dirty="0" smtClean="0"/>
            <a:t>Team Leader yang Kredibel =</a:t>
          </a:r>
          <a:endParaRPr lang="en-US" dirty="0"/>
        </a:p>
      </dgm:t>
    </dgm:pt>
    <dgm:pt modelId="{626EBBB9-AF06-44EF-AF2D-A09A834B1405}" type="parTrans" cxnId="{879AED06-B4D3-40C0-BD96-AB7ADA66AA00}">
      <dgm:prSet/>
      <dgm:spPr/>
      <dgm:t>
        <a:bodyPr/>
        <a:lstStyle/>
        <a:p>
          <a:endParaRPr lang="en-US"/>
        </a:p>
      </dgm:t>
    </dgm:pt>
    <dgm:pt modelId="{1AC763F5-CFE8-4008-B7B2-FC9C7E285458}" type="sibTrans" cxnId="{879AED06-B4D3-40C0-BD96-AB7ADA66AA00}">
      <dgm:prSet/>
      <dgm:spPr/>
      <dgm:t>
        <a:bodyPr/>
        <a:lstStyle/>
        <a:p>
          <a:endParaRPr lang="en-US"/>
        </a:p>
      </dgm:t>
    </dgm:pt>
    <dgm:pt modelId="{B26898F6-5E9C-4102-9735-BBD94AB014FE}">
      <dgm:prSet/>
      <dgm:spPr/>
      <dgm:t>
        <a:bodyPr/>
        <a:lstStyle/>
        <a:p>
          <a:r>
            <a:rPr lang="id-ID" dirty="0" smtClean="0"/>
            <a:t>Tujuan/Sasaran yang jelas =</a:t>
          </a:r>
        </a:p>
      </dgm:t>
    </dgm:pt>
    <dgm:pt modelId="{B9CFC0DE-20AB-4DD7-AA16-529FC08E2673}" type="parTrans" cxnId="{5DDA343C-E882-4E7B-AB3A-503AC95D680C}">
      <dgm:prSet/>
      <dgm:spPr/>
      <dgm:t>
        <a:bodyPr/>
        <a:lstStyle/>
        <a:p>
          <a:endParaRPr lang="en-US"/>
        </a:p>
      </dgm:t>
    </dgm:pt>
    <dgm:pt modelId="{5961C874-36A9-4D4A-8108-3997D7693B2C}" type="sibTrans" cxnId="{5DDA343C-E882-4E7B-AB3A-503AC95D680C}">
      <dgm:prSet/>
      <dgm:spPr/>
      <dgm:t>
        <a:bodyPr/>
        <a:lstStyle/>
        <a:p>
          <a:endParaRPr lang="en-US"/>
        </a:p>
      </dgm:t>
    </dgm:pt>
    <dgm:pt modelId="{DED176E4-B33C-4778-8905-1589DE9804C6}">
      <dgm:prSet/>
      <dgm:spPr/>
      <dgm:t>
        <a:bodyPr/>
        <a:lstStyle/>
        <a:p>
          <a:r>
            <a:rPr lang="id-ID" dirty="0" smtClean="0"/>
            <a:t>Kebersamaan =</a:t>
          </a:r>
        </a:p>
      </dgm:t>
    </dgm:pt>
    <dgm:pt modelId="{BB5D124D-A7E1-4043-8BE2-D3EFEF2C2D0F}" type="parTrans" cxnId="{BD66A325-A621-4069-ADCB-D9F7B4D4E9E5}">
      <dgm:prSet/>
      <dgm:spPr/>
      <dgm:t>
        <a:bodyPr/>
        <a:lstStyle/>
        <a:p>
          <a:endParaRPr lang="en-US"/>
        </a:p>
      </dgm:t>
    </dgm:pt>
    <dgm:pt modelId="{037C7DAE-BC67-456E-9993-6588C0D32D86}" type="sibTrans" cxnId="{BD66A325-A621-4069-ADCB-D9F7B4D4E9E5}">
      <dgm:prSet/>
      <dgm:spPr/>
      <dgm:t>
        <a:bodyPr/>
        <a:lstStyle/>
        <a:p>
          <a:endParaRPr lang="en-US"/>
        </a:p>
      </dgm:t>
    </dgm:pt>
    <dgm:pt modelId="{E9DEA96E-3F62-4729-B7F7-05E33528C347}">
      <dgm:prSet phldrT="[Text]"/>
      <dgm:spPr/>
      <dgm:t>
        <a:bodyPr/>
        <a:lstStyle/>
        <a:p>
          <a:r>
            <a:rPr lang="id-ID" dirty="0" smtClean="0"/>
            <a:t>Inspiring, </a:t>
          </a:r>
          <a:endParaRPr lang="en-US" dirty="0"/>
        </a:p>
      </dgm:t>
    </dgm:pt>
    <dgm:pt modelId="{4F80E056-2BA5-4E05-99EF-8786879FF639}" type="parTrans" cxnId="{0D0A149C-7044-4F31-AB48-BC4289FEAEA6}">
      <dgm:prSet/>
      <dgm:spPr/>
      <dgm:t>
        <a:bodyPr/>
        <a:lstStyle/>
        <a:p>
          <a:endParaRPr lang="en-US"/>
        </a:p>
      </dgm:t>
    </dgm:pt>
    <dgm:pt modelId="{DC1DD0D7-4225-42CA-B5D4-E193F4A37ADF}" type="sibTrans" cxnId="{0D0A149C-7044-4F31-AB48-BC4289FEAEA6}">
      <dgm:prSet/>
      <dgm:spPr/>
      <dgm:t>
        <a:bodyPr/>
        <a:lstStyle/>
        <a:p>
          <a:endParaRPr lang="en-US"/>
        </a:p>
      </dgm:t>
    </dgm:pt>
    <dgm:pt modelId="{9C60F769-1EC7-4D8C-A30C-9D0289F2DF92}">
      <dgm:prSet phldrT="[Text]"/>
      <dgm:spPr/>
      <dgm:t>
        <a:bodyPr/>
        <a:lstStyle/>
        <a:p>
          <a:r>
            <a:rPr lang="id-ID" dirty="0" smtClean="0"/>
            <a:t>Communicative,</a:t>
          </a:r>
          <a:endParaRPr lang="en-US" dirty="0"/>
        </a:p>
      </dgm:t>
    </dgm:pt>
    <dgm:pt modelId="{91D919E0-DDDB-4912-9D08-38F9602D0F11}" type="parTrans" cxnId="{BF89549F-7035-4767-B317-767FCAD5186F}">
      <dgm:prSet/>
      <dgm:spPr/>
      <dgm:t>
        <a:bodyPr/>
        <a:lstStyle/>
        <a:p>
          <a:endParaRPr lang="en-US"/>
        </a:p>
      </dgm:t>
    </dgm:pt>
    <dgm:pt modelId="{8FA48937-CA10-42ED-BD46-415E57AEC472}" type="sibTrans" cxnId="{BF89549F-7035-4767-B317-767FCAD5186F}">
      <dgm:prSet/>
      <dgm:spPr/>
      <dgm:t>
        <a:bodyPr/>
        <a:lstStyle/>
        <a:p>
          <a:endParaRPr lang="en-US"/>
        </a:p>
      </dgm:t>
    </dgm:pt>
    <dgm:pt modelId="{71E9CAB0-A864-4E28-9976-2FB014D42046}">
      <dgm:prSet phldrT="[Text]"/>
      <dgm:spPr/>
      <dgm:t>
        <a:bodyPr/>
        <a:lstStyle/>
        <a:p>
          <a:r>
            <a:rPr lang="id-ID" dirty="0" smtClean="0"/>
            <a:t>Straight, </a:t>
          </a:r>
          <a:endParaRPr lang="en-US" dirty="0"/>
        </a:p>
      </dgm:t>
    </dgm:pt>
    <dgm:pt modelId="{DCA59776-CBD0-44F5-9B08-C17F572FC9D5}" type="parTrans" cxnId="{BECE860D-9EB7-4D56-AC2E-4E2B9FD543C4}">
      <dgm:prSet/>
      <dgm:spPr/>
      <dgm:t>
        <a:bodyPr/>
        <a:lstStyle/>
        <a:p>
          <a:endParaRPr lang="en-US"/>
        </a:p>
      </dgm:t>
    </dgm:pt>
    <dgm:pt modelId="{6841D83D-0A33-456C-B42E-53C2E385CA8B}" type="sibTrans" cxnId="{BECE860D-9EB7-4D56-AC2E-4E2B9FD543C4}">
      <dgm:prSet/>
      <dgm:spPr/>
      <dgm:t>
        <a:bodyPr/>
        <a:lstStyle/>
        <a:p>
          <a:endParaRPr lang="en-US"/>
        </a:p>
      </dgm:t>
    </dgm:pt>
    <dgm:pt modelId="{A24BCB34-5E87-476B-93A4-85D0A5C032F4}">
      <dgm:prSet phldrT="[Text]"/>
      <dgm:spPr/>
      <dgm:t>
        <a:bodyPr/>
        <a:lstStyle/>
        <a:p>
          <a:r>
            <a:rPr lang="id-ID" smtClean="0"/>
            <a:t>Consistance</a:t>
          </a:r>
          <a:endParaRPr lang="en-US" dirty="0"/>
        </a:p>
      </dgm:t>
    </dgm:pt>
    <dgm:pt modelId="{2E7C2BB6-FF09-4242-B200-5C272C91F116}" type="parTrans" cxnId="{66849575-F517-40B3-A4FD-1D76D9F71792}">
      <dgm:prSet/>
      <dgm:spPr/>
      <dgm:t>
        <a:bodyPr/>
        <a:lstStyle/>
        <a:p>
          <a:endParaRPr lang="en-US"/>
        </a:p>
      </dgm:t>
    </dgm:pt>
    <dgm:pt modelId="{EB0F6E16-636A-4E49-A112-C69295878188}" type="sibTrans" cxnId="{66849575-F517-40B3-A4FD-1D76D9F71792}">
      <dgm:prSet/>
      <dgm:spPr/>
      <dgm:t>
        <a:bodyPr/>
        <a:lstStyle/>
        <a:p>
          <a:endParaRPr lang="en-US"/>
        </a:p>
      </dgm:t>
    </dgm:pt>
    <dgm:pt modelId="{1765E379-7735-4202-B03B-86B5CD341365}">
      <dgm:prSet/>
      <dgm:spPr/>
      <dgm:t>
        <a:bodyPr/>
        <a:lstStyle/>
        <a:p>
          <a:r>
            <a:rPr lang="id-ID" dirty="0" smtClean="0"/>
            <a:t>Coordination,</a:t>
          </a:r>
        </a:p>
      </dgm:t>
    </dgm:pt>
    <dgm:pt modelId="{BAE31899-FE39-426D-AE40-73F423D29430}" type="parTrans" cxnId="{D45133F8-C193-4F5D-A0C5-05B11BA6C8B8}">
      <dgm:prSet/>
      <dgm:spPr/>
      <dgm:t>
        <a:bodyPr/>
        <a:lstStyle/>
        <a:p>
          <a:endParaRPr lang="en-US"/>
        </a:p>
      </dgm:t>
    </dgm:pt>
    <dgm:pt modelId="{C8EEB3F5-F4C5-458A-9535-5F7328D1820D}" type="sibTrans" cxnId="{D45133F8-C193-4F5D-A0C5-05B11BA6C8B8}">
      <dgm:prSet/>
      <dgm:spPr/>
      <dgm:t>
        <a:bodyPr/>
        <a:lstStyle/>
        <a:p>
          <a:endParaRPr lang="en-US"/>
        </a:p>
      </dgm:t>
    </dgm:pt>
    <dgm:pt modelId="{5AA4A142-85DD-4777-9CEA-C3A7A33A7020}">
      <dgm:prSet/>
      <dgm:spPr/>
      <dgm:t>
        <a:bodyPr/>
        <a:lstStyle/>
        <a:p>
          <a:r>
            <a:rPr lang="id-ID" dirty="0" smtClean="0"/>
            <a:t>sector</a:t>
          </a:r>
          <a:r>
            <a:rPr lang="en-US" dirty="0" smtClean="0"/>
            <a:t>less</a:t>
          </a:r>
          <a:r>
            <a:rPr lang="id-ID" dirty="0" smtClean="0"/>
            <a:t>, </a:t>
          </a:r>
        </a:p>
      </dgm:t>
    </dgm:pt>
    <dgm:pt modelId="{4DF23820-E5CE-432F-80FC-9661A59623D7}" type="parTrans" cxnId="{9A1C4FE0-0BFD-48CC-A1D4-99B551CD2773}">
      <dgm:prSet/>
      <dgm:spPr/>
      <dgm:t>
        <a:bodyPr/>
        <a:lstStyle/>
        <a:p>
          <a:endParaRPr lang="en-US"/>
        </a:p>
      </dgm:t>
    </dgm:pt>
    <dgm:pt modelId="{1F8BEEF3-1D95-4D88-92D1-A90A9CBB8600}" type="sibTrans" cxnId="{9A1C4FE0-0BFD-48CC-A1D4-99B551CD2773}">
      <dgm:prSet/>
      <dgm:spPr/>
      <dgm:t>
        <a:bodyPr/>
        <a:lstStyle/>
        <a:p>
          <a:endParaRPr lang="en-US"/>
        </a:p>
      </dgm:t>
    </dgm:pt>
    <dgm:pt modelId="{1D6528A6-D9B9-4CAC-B654-3704A1C73B3E}">
      <dgm:prSet/>
      <dgm:spPr/>
      <dgm:t>
        <a:bodyPr/>
        <a:lstStyle/>
        <a:p>
          <a:r>
            <a:rPr lang="id-ID" dirty="0" smtClean="0"/>
            <a:t>know what you do dan do what you know</a:t>
          </a:r>
        </a:p>
      </dgm:t>
    </dgm:pt>
    <dgm:pt modelId="{D073C1EE-DD95-412F-A6FB-F3A1843A690F}" type="parTrans" cxnId="{BE08D13C-7214-48AA-A54A-80804AE6B6D2}">
      <dgm:prSet/>
      <dgm:spPr/>
      <dgm:t>
        <a:bodyPr/>
        <a:lstStyle/>
        <a:p>
          <a:endParaRPr lang="en-US"/>
        </a:p>
      </dgm:t>
    </dgm:pt>
    <dgm:pt modelId="{4C3B1C18-8168-45A8-A205-2572E13AF382}" type="sibTrans" cxnId="{BE08D13C-7214-48AA-A54A-80804AE6B6D2}">
      <dgm:prSet/>
      <dgm:spPr/>
      <dgm:t>
        <a:bodyPr/>
        <a:lstStyle/>
        <a:p>
          <a:endParaRPr lang="en-US"/>
        </a:p>
      </dgm:t>
    </dgm:pt>
    <dgm:pt modelId="{738ADC25-9CB6-4459-AA80-0A0E7534270D}">
      <dgm:prSet/>
      <dgm:spPr/>
      <dgm:t>
        <a:bodyPr/>
        <a:lstStyle/>
        <a:p>
          <a:r>
            <a:rPr lang="id-ID" dirty="0" smtClean="0"/>
            <a:t>sense of belonging/togetherness, </a:t>
          </a:r>
        </a:p>
      </dgm:t>
    </dgm:pt>
    <dgm:pt modelId="{234C3FF6-6707-40BD-AD32-9A7438DD4C4A}" type="parTrans" cxnId="{C1F33B0D-BD4C-4918-A91A-DCD746BAA9AD}">
      <dgm:prSet/>
      <dgm:spPr/>
      <dgm:t>
        <a:bodyPr/>
        <a:lstStyle/>
        <a:p>
          <a:endParaRPr lang="en-US"/>
        </a:p>
      </dgm:t>
    </dgm:pt>
    <dgm:pt modelId="{EC55F052-BD72-44D1-AA9F-6C3408575F34}" type="sibTrans" cxnId="{C1F33B0D-BD4C-4918-A91A-DCD746BAA9AD}">
      <dgm:prSet/>
      <dgm:spPr/>
      <dgm:t>
        <a:bodyPr/>
        <a:lstStyle/>
        <a:p>
          <a:endParaRPr lang="en-US"/>
        </a:p>
      </dgm:t>
    </dgm:pt>
    <dgm:pt modelId="{6D4A63C7-78B2-4195-B92A-016FD96363F4}">
      <dgm:prSet/>
      <dgm:spPr/>
      <dgm:t>
        <a:bodyPr/>
        <a:lstStyle/>
        <a:p>
          <a:r>
            <a:rPr lang="id-ID" dirty="0" smtClean="0"/>
            <a:t>solid, </a:t>
          </a:r>
        </a:p>
      </dgm:t>
    </dgm:pt>
    <dgm:pt modelId="{5CD1D9FC-F77A-4376-BB13-2924FCBB3209}" type="parTrans" cxnId="{EE1D7EE3-D77C-4D44-A83B-F87B0FC51ADF}">
      <dgm:prSet/>
      <dgm:spPr/>
      <dgm:t>
        <a:bodyPr/>
        <a:lstStyle/>
        <a:p>
          <a:endParaRPr lang="en-US"/>
        </a:p>
      </dgm:t>
    </dgm:pt>
    <dgm:pt modelId="{1EF39B89-C95A-4E8C-A1F2-462DA26FFA40}" type="sibTrans" cxnId="{EE1D7EE3-D77C-4D44-A83B-F87B0FC51ADF}">
      <dgm:prSet/>
      <dgm:spPr/>
      <dgm:t>
        <a:bodyPr/>
        <a:lstStyle/>
        <a:p>
          <a:endParaRPr lang="en-US"/>
        </a:p>
      </dgm:t>
    </dgm:pt>
    <dgm:pt modelId="{E27BD1A4-487B-4A96-99CE-2C246CE72290}">
      <dgm:prSet/>
      <dgm:spPr/>
      <dgm:t>
        <a:bodyPr/>
        <a:lstStyle/>
        <a:p>
          <a:r>
            <a:rPr lang="en-US" dirty="0" err="1" smtClean="0"/>
            <a:t>Toleransi</a:t>
          </a:r>
          <a:r>
            <a:rPr lang="id-ID" dirty="0" smtClean="0"/>
            <a:t>.</a:t>
          </a:r>
        </a:p>
      </dgm:t>
    </dgm:pt>
    <dgm:pt modelId="{01714059-FA9B-4B0B-A9CD-7B80B21FA0E1}" type="parTrans" cxnId="{10D5FD93-2877-473B-8E89-32E3CD8D22BA}">
      <dgm:prSet/>
      <dgm:spPr/>
      <dgm:t>
        <a:bodyPr/>
        <a:lstStyle/>
        <a:p>
          <a:endParaRPr lang="en-US"/>
        </a:p>
      </dgm:t>
    </dgm:pt>
    <dgm:pt modelId="{48EF5DAC-5F59-4897-95E8-033420615D6E}" type="sibTrans" cxnId="{10D5FD93-2877-473B-8E89-32E3CD8D22BA}">
      <dgm:prSet/>
      <dgm:spPr/>
      <dgm:t>
        <a:bodyPr/>
        <a:lstStyle/>
        <a:p>
          <a:endParaRPr lang="en-US"/>
        </a:p>
      </dgm:t>
    </dgm:pt>
    <dgm:pt modelId="{02849169-E9DE-4AE3-8C71-39B901D4447B}" type="pres">
      <dgm:prSet presAssocID="{E97BFB35-449C-4A04-BB1D-A36ADC3633B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06E2BE-6D74-4518-BDCD-040D2B5DF606}" type="pres">
      <dgm:prSet presAssocID="{DED176E4-B33C-4778-8905-1589DE9804C6}" presName="boxAndChildren" presStyleCnt="0"/>
      <dgm:spPr/>
    </dgm:pt>
    <dgm:pt modelId="{39F0B4A1-82AE-41CB-9095-76E2F2BDE327}" type="pres">
      <dgm:prSet presAssocID="{DED176E4-B33C-4778-8905-1589DE9804C6}" presName="parentTextBox" presStyleLbl="node1" presStyleIdx="0" presStyleCnt="3"/>
      <dgm:spPr/>
      <dgm:t>
        <a:bodyPr/>
        <a:lstStyle/>
        <a:p>
          <a:endParaRPr lang="en-US"/>
        </a:p>
      </dgm:t>
    </dgm:pt>
    <dgm:pt modelId="{E9100106-74E3-4E6B-BCCD-C71E2D9A759F}" type="pres">
      <dgm:prSet presAssocID="{DED176E4-B33C-4778-8905-1589DE9804C6}" presName="entireBox" presStyleLbl="node1" presStyleIdx="0" presStyleCnt="3"/>
      <dgm:spPr/>
      <dgm:t>
        <a:bodyPr/>
        <a:lstStyle/>
        <a:p>
          <a:endParaRPr lang="en-US"/>
        </a:p>
      </dgm:t>
    </dgm:pt>
    <dgm:pt modelId="{D8250674-2B83-4920-9325-88F7809DDDF2}" type="pres">
      <dgm:prSet presAssocID="{DED176E4-B33C-4778-8905-1589DE9804C6}" presName="descendantBox" presStyleCnt="0"/>
      <dgm:spPr/>
    </dgm:pt>
    <dgm:pt modelId="{5224DC55-4F02-4D35-B4EB-4DCADE118193}" type="pres">
      <dgm:prSet presAssocID="{738ADC25-9CB6-4459-AA80-0A0E7534270D}" presName="childTextBox" presStyleLbl="f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AFD5CF-7CC8-49A8-8203-362C9E599FDC}" type="pres">
      <dgm:prSet presAssocID="{6D4A63C7-78B2-4195-B92A-016FD96363F4}" presName="childTextBox" presStyleLbl="f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6E9E0-B56A-433D-B0FD-2FF4D301BDAA}" type="pres">
      <dgm:prSet presAssocID="{E27BD1A4-487B-4A96-99CE-2C246CE72290}" presName="childTextBox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3542D7-1ED2-4128-BFE1-716C0906CA5D}" type="pres">
      <dgm:prSet presAssocID="{5961C874-36A9-4D4A-8108-3997D7693B2C}" presName="sp" presStyleCnt="0"/>
      <dgm:spPr/>
    </dgm:pt>
    <dgm:pt modelId="{4DC96497-6055-4AAF-8225-7BFF94916FC8}" type="pres">
      <dgm:prSet presAssocID="{B26898F6-5E9C-4102-9735-BBD94AB014FE}" presName="arrowAndChildren" presStyleCnt="0"/>
      <dgm:spPr/>
    </dgm:pt>
    <dgm:pt modelId="{5213F7E1-4E65-414F-A4C2-6855A18E07B7}" type="pres">
      <dgm:prSet presAssocID="{B26898F6-5E9C-4102-9735-BBD94AB014FE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A9FC4F21-0511-44C7-9C4C-73E0809E80A3}" type="pres">
      <dgm:prSet presAssocID="{B26898F6-5E9C-4102-9735-BBD94AB014FE}" presName="arrow" presStyleLbl="node1" presStyleIdx="1" presStyleCnt="3"/>
      <dgm:spPr/>
      <dgm:t>
        <a:bodyPr/>
        <a:lstStyle/>
        <a:p>
          <a:endParaRPr lang="en-US"/>
        </a:p>
      </dgm:t>
    </dgm:pt>
    <dgm:pt modelId="{682BC22E-7AA6-410A-BCB2-1156BAEA61CC}" type="pres">
      <dgm:prSet presAssocID="{B26898F6-5E9C-4102-9735-BBD94AB014FE}" presName="descendantArrow" presStyleCnt="0"/>
      <dgm:spPr/>
    </dgm:pt>
    <dgm:pt modelId="{30ABE0A0-70FA-413C-99FF-9893FCE0BCD9}" type="pres">
      <dgm:prSet presAssocID="{1765E379-7735-4202-B03B-86B5CD341365}" presName="childTextArrow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1342EA-C83A-47CE-839C-D63D2C2AD811}" type="pres">
      <dgm:prSet presAssocID="{5AA4A142-85DD-4777-9CEA-C3A7A33A7020}" presName="childTextArrow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8DD3C0-1B41-4CBE-AA45-CA5F4827C22A}" type="pres">
      <dgm:prSet presAssocID="{1D6528A6-D9B9-4CAC-B654-3704A1C73B3E}" presName="childTextArrow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96F3EF-F904-4184-AB96-22143499A08A}" type="pres">
      <dgm:prSet presAssocID="{1AC763F5-CFE8-4008-B7B2-FC9C7E285458}" presName="sp" presStyleCnt="0"/>
      <dgm:spPr/>
    </dgm:pt>
    <dgm:pt modelId="{B3A4AC86-0B99-4E0B-ADD5-673BF9DF5F03}" type="pres">
      <dgm:prSet presAssocID="{0D29FBE4-78E2-4ACD-AD3B-2C399F1FE6CC}" presName="arrowAndChildren" presStyleCnt="0"/>
      <dgm:spPr/>
    </dgm:pt>
    <dgm:pt modelId="{609BAC19-521B-4C2A-AAAB-75A6F9AB2A48}" type="pres">
      <dgm:prSet presAssocID="{0D29FBE4-78E2-4ACD-AD3B-2C399F1FE6CC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C6973ECC-41DE-44B9-9DBC-3219876BD14C}" type="pres">
      <dgm:prSet presAssocID="{0D29FBE4-78E2-4ACD-AD3B-2C399F1FE6CC}" presName="arrow" presStyleLbl="node1" presStyleIdx="2" presStyleCnt="3" custLinFactNeighborX="-900" custLinFactNeighborY="-51019"/>
      <dgm:spPr/>
      <dgm:t>
        <a:bodyPr/>
        <a:lstStyle/>
        <a:p>
          <a:endParaRPr lang="en-US"/>
        </a:p>
      </dgm:t>
    </dgm:pt>
    <dgm:pt modelId="{129B7ECA-8197-496E-A3F0-E312A8343FC5}" type="pres">
      <dgm:prSet presAssocID="{0D29FBE4-78E2-4ACD-AD3B-2C399F1FE6CC}" presName="descendantArrow" presStyleCnt="0"/>
      <dgm:spPr/>
    </dgm:pt>
    <dgm:pt modelId="{C3F3B7F4-1F21-42D9-A648-D7CB1E68E6A1}" type="pres">
      <dgm:prSet presAssocID="{E9DEA96E-3F62-4729-B7F7-05E33528C347}" presName="childTextArrow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027C1-6E9C-4E1B-8F55-34ECF4AB40E9}" type="pres">
      <dgm:prSet presAssocID="{9C60F769-1EC7-4D8C-A30C-9D0289F2DF92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B7E6C-A734-49F5-980A-0D0BB0695CD7}" type="pres">
      <dgm:prSet presAssocID="{71E9CAB0-A864-4E28-9976-2FB014D42046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024D0-7783-4BAA-8E6C-D9C472A45F28}" type="pres">
      <dgm:prSet presAssocID="{A24BCB34-5E87-476B-93A4-85D0A5C032F4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5F7762-76D9-4983-9ED1-227685BC7742}" type="presOf" srcId="{A24BCB34-5E87-476B-93A4-85D0A5C032F4}" destId="{4A2024D0-7783-4BAA-8E6C-D9C472A45F28}" srcOrd="0" destOrd="0" presId="urn:microsoft.com/office/officeart/2005/8/layout/process4"/>
    <dgm:cxn modelId="{7AA38E24-E853-45D1-83FF-E1B2ABD02847}" type="presOf" srcId="{1765E379-7735-4202-B03B-86B5CD341365}" destId="{30ABE0A0-70FA-413C-99FF-9893FCE0BCD9}" srcOrd="0" destOrd="0" presId="urn:microsoft.com/office/officeart/2005/8/layout/process4"/>
    <dgm:cxn modelId="{91FE45DC-4C78-4108-9631-8B33570346D4}" type="presOf" srcId="{E97BFB35-449C-4A04-BB1D-A36ADC3633B0}" destId="{02849169-E9DE-4AE3-8C71-39B901D4447B}" srcOrd="0" destOrd="0" presId="urn:microsoft.com/office/officeart/2005/8/layout/process4"/>
    <dgm:cxn modelId="{EE1D7EE3-D77C-4D44-A83B-F87B0FC51ADF}" srcId="{DED176E4-B33C-4778-8905-1589DE9804C6}" destId="{6D4A63C7-78B2-4195-B92A-016FD96363F4}" srcOrd="1" destOrd="0" parTransId="{5CD1D9FC-F77A-4376-BB13-2924FCBB3209}" sibTransId="{1EF39B89-C95A-4E8C-A1F2-462DA26FFA40}"/>
    <dgm:cxn modelId="{A049756D-E54A-4BF7-8641-1E5B8771D40A}" type="presOf" srcId="{1D6528A6-D9B9-4CAC-B654-3704A1C73B3E}" destId="{558DD3C0-1B41-4CBE-AA45-CA5F4827C22A}" srcOrd="0" destOrd="0" presId="urn:microsoft.com/office/officeart/2005/8/layout/process4"/>
    <dgm:cxn modelId="{70823F4C-D8A9-48FD-B796-C94B0EBD5410}" type="presOf" srcId="{E9DEA96E-3F62-4729-B7F7-05E33528C347}" destId="{C3F3B7F4-1F21-42D9-A648-D7CB1E68E6A1}" srcOrd="0" destOrd="0" presId="urn:microsoft.com/office/officeart/2005/8/layout/process4"/>
    <dgm:cxn modelId="{F268420D-7AAF-45EF-BF3B-010CCE43BA10}" type="presOf" srcId="{6D4A63C7-78B2-4195-B92A-016FD96363F4}" destId="{35AFD5CF-7CC8-49A8-8203-362C9E599FDC}" srcOrd="0" destOrd="0" presId="urn:microsoft.com/office/officeart/2005/8/layout/process4"/>
    <dgm:cxn modelId="{BECE860D-9EB7-4D56-AC2E-4E2B9FD543C4}" srcId="{0D29FBE4-78E2-4ACD-AD3B-2C399F1FE6CC}" destId="{71E9CAB0-A864-4E28-9976-2FB014D42046}" srcOrd="2" destOrd="0" parTransId="{DCA59776-CBD0-44F5-9B08-C17F572FC9D5}" sibTransId="{6841D83D-0A33-456C-B42E-53C2E385CA8B}"/>
    <dgm:cxn modelId="{7FD91FB7-2E5D-4D19-8C5E-BB1D6DA5A104}" type="presOf" srcId="{B26898F6-5E9C-4102-9735-BBD94AB014FE}" destId="{5213F7E1-4E65-414F-A4C2-6855A18E07B7}" srcOrd="0" destOrd="0" presId="urn:microsoft.com/office/officeart/2005/8/layout/process4"/>
    <dgm:cxn modelId="{8E17F542-6F81-4109-87AD-252AE3A8DCA0}" type="presOf" srcId="{B26898F6-5E9C-4102-9735-BBD94AB014FE}" destId="{A9FC4F21-0511-44C7-9C4C-73E0809E80A3}" srcOrd="1" destOrd="0" presId="urn:microsoft.com/office/officeart/2005/8/layout/process4"/>
    <dgm:cxn modelId="{128B352E-5132-4D0D-859C-3B0E12494F52}" type="presOf" srcId="{71E9CAB0-A864-4E28-9976-2FB014D42046}" destId="{8A8B7E6C-A734-49F5-980A-0D0BB0695CD7}" srcOrd="0" destOrd="0" presId="urn:microsoft.com/office/officeart/2005/8/layout/process4"/>
    <dgm:cxn modelId="{0D0A149C-7044-4F31-AB48-BC4289FEAEA6}" srcId="{0D29FBE4-78E2-4ACD-AD3B-2C399F1FE6CC}" destId="{E9DEA96E-3F62-4729-B7F7-05E33528C347}" srcOrd="0" destOrd="0" parTransId="{4F80E056-2BA5-4E05-99EF-8786879FF639}" sibTransId="{DC1DD0D7-4225-42CA-B5D4-E193F4A37ADF}"/>
    <dgm:cxn modelId="{E86ABCF8-8130-4EBC-ADD4-C71787BDE3B3}" type="presOf" srcId="{5AA4A142-85DD-4777-9CEA-C3A7A33A7020}" destId="{DA1342EA-C83A-47CE-839C-D63D2C2AD811}" srcOrd="0" destOrd="0" presId="urn:microsoft.com/office/officeart/2005/8/layout/process4"/>
    <dgm:cxn modelId="{10D5FD93-2877-473B-8E89-32E3CD8D22BA}" srcId="{DED176E4-B33C-4778-8905-1589DE9804C6}" destId="{E27BD1A4-487B-4A96-99CE-2C246CE72290}" srcOrd="2" destOrd="0" parTransId="{01714059-FA9B-4B0B-A9CD-7B80B21FA0E1}" sibTransId="{48EF5DAC-5F59-4897-95E8-033420615D6E}"/>
    <dgm:cxn modelId="{879AED06-B4D3-40C0-BD96-AB7ADA66AA00}" srcId="{E97BFB35-449C-4A04-BB1D-A36ADC3633B0}" destId="{0D29FBE4-78E2-4ACD-AD3B-2C399F1FE6CC}" srcOrd="0" destOrd="0" parTransId="{626EBBB9-AF06-44EF-AF2D-A09A834B1405}" sibTransId="{1AC763F5-CFE8-4008-B7B2-FC9C7E285458}"/>
    <dgm:cxn modelId="{3F4AD422-AFFB-4B07-9EC9-17E83B45AAD1}" type="presOf" srcId="{0D29FBE4-78E2-4ACD-AD3B-2C399F1FE6CC}" destId="{609BAC19-521B-4C2A-AAAB-75A6F9AB2A48}" srcOrd="0" destOrd="0" presId="urn:microsoft.com/office/officeart/2005/8/layout/process4"/>
    <dgm:cxn modelId="{5DDA343C-E882-4E7B-AB3A-503AC95D680C}" srcId="{E97BFB35-449C-4A04-BB1D-A36ADC3633B0}" destId="{B26898F6-5E9C-4102-9735-BBD94AB014FE}" srcOrd="1" destOrd="0" parTransId="{B9CFC0DE-20AB-4DD7-AA16-529FC08E2673}" sibTransId="{5961C874-36A9-4D4A-8108-3997D7693B2C}"/>
    <dgm:cxn modelId="{2D34ACBB-1365-410B-BA24-3700D914525F}" type="presOf" srcId="{738ADC25-9CB6-4459-AA80-0A0E7534270D}" destId="{5224DC55-4F02-4D35-B4EB-4DCADE118193}" srcOrd="0" destOrd="0" presId="urn:microsoft.com/office/officeart/2005/8/layout/process4"/>
    <dgm:cxn modelId="{66849575-F517-40B3-A4FD-1D76D9F71792}" srcId="{0D29FBE4-78E2-4ACD-AD3B-2C399F1FE6CC}" destId="{A24BCB34-5E87-476B-93A4-85D0A5C032F4}" srcOrd="3" destOrd="0" parTransId="{2E7C2BB6-FF09-4242-B200-5C272C91F116}" sibTransId="{EB0F6E16-636A-4E49-A112-C69295878188}"/>
    <dgm:cxn modelId="{CAEC6032-09DB-45EE-A8C7-CF7DDACED6EA}" type="presOf" srcId="{DED176E4-B33C-4778-8905-1589DE9804C6}" destId="{39F0B4A1-82AE-41CB-9095-76E2F2BDE327}" srcOrd="0" destOrd="0" presId="urn:microsoft.com/office/officeart/2005/8/layout/process4"/>
    <dgm:cxn modelId="{78D59A6E-0325-469D-AE09-E6811E1CEE53}" type="presOf" srcId="{E27BD1A4-487B-4A96-99CE-2C246CE72290}" destId="{4336E9E0-B56A-433D-B0FD-2FF4D301BDAA}" srcOrd="0" destOrd="0" presId="urn:microsoft.com/office/officeart/2005/8/layout/process4"/>
    <dgm:cxn modelId="{C1F33B0D-BD4C-4918-A91A-DCD746BAA9AD}" srcId="{DED176E4-B33C-4778-8905-1589DE9804C6}" destId="{738ADC25-9CB6-4459-AA80-0A0E7534270D}" srcOrd="0" destOrd="0" parTransId="{234C3FF6-6707-40BD-AD32-9A7438DD4C4A}" sibTransId="{EC55F052-BD72-44D1-AA9F-6C3408575F34}"/>
    <dgm:cxn modelId="{49CFC367-FEEA-4463-A860-457A12F01C49}" type="presOf" srcId="{DED176E4-B33C-4778-8905-1589DE9804C6}" destId="{E9100106-74E3-4E6B-BCCD-C71E2D9A759F}" srcOrd="1" destOrd="0" presId="urn:microsoft.com/office/officeart/2005/8/layout/process4"/>
    <dgm:cxn modelId="{BCF15A76-609F-4171-B553-97D867D637AF}" type="presOf" srcId="{0D29FBE4-78E2-4ACD-AD3B-2C399F1FE6CC}" destId="{C6973ECC-41DE-44B9-9DBC-3219876BD14C}" srcOrd="1" destOrd="0" presId="urn:microsoft.com/office/officeart/2005/8/layout/process4"/>
    <dgm:cxn modelId="{BF89549F-7035-4767-B317-767FCAD5186F}" srcId="{0D29FBE4-78E2-4ACD-AD3B-2C399F1FE6CC}" destId="{9C60F769-1EC7-4D8C-A30C-9D0289F2DF92}" srcOrd="1" destOrd="0" parTransId="{91D919E0-DDDB-4912-9D08-38F9602D0F11}" sibTransId="{8FA48937-CA10-42ED-BD46-415E57AEC472}"/>
    <dgm:cxn modelId="{BD66A325-A621-4069-ADCB-D9F7B4D4E9E5}" srcId="{E97BFB35-449C-4A04-BB1D-A36ADC3633B0}" destId="{DED176E4-B33C-4778-8905-1589DE9804C6}" srcOrd="2" destOrd="0" parTransId="{BB5D124D-A7E1-4043-8BE2-D3EFEF2C2D0F}" sibTransId="{037C7DAE-BC67-456E-9993-6588C0D32D86}"/>
    <dgm:cxn modelId="{BE08D13C-7214-48AA-A54A-80804AE6B6D2}" srcId="{B26898F6-5E9C-4102-9735-BBD94AB014FE}" destId="{1D6528A6-D9B9-4CAC-B654-3704A1C73B3E}" srcOrd="2" destOrd="0" parTransId="{D073C1EE-DD95-412F-A6FB-F3A1843A690F}" sibTransId="{4C3B1C18-8168-45A8-A205-2572E13AF382}"/>
    <dgm:cxn modelId="{7BB3D351-92E6-4D1E-8B22-62390537C1A8}" type="presOf" srcId="{9C60F769-1EC7-4D8C-A30C-9D0289F2DF92}" destId="{324027C1-6E9C-4E1B-8F55-34ECF4AB40E9}" srcOrd="0" destOrd="0" presId="urn:microsoft.com/office/officeart/2005/8/layout/process4"/>
    <dgm:cxn modelId="{9A1C4FE0-0BFD-48CC-A1D4-99B551CD2773}" srcId="{B26898F6-5E9C-4102-9735-BBD94AB014FE}" destId="{5AA4A142-85DD-4777-9CEA-C3A7A33A7020}" srcOrd="1" destOrd="0" parTransId="{4DF23820-E5CE-432F-80FC-9661A59623D7}" sibTransId="{1F8BEEF3-1D95-4D88-92D1-A90A9CBB8600}"/>
    <dgm:cxn modelId="{D45133F8-C193-4F5D-A0C5-05B11BA6C8B8}" srcId="{B26898F6-5E9C-4102-9735-BBD94AB014FE}" destId="{1765E379-7735-4202-B03B-86B5CD341365}" srcOrd="0" destOrd="0" parTransId="{BAE31899-FE39-426D-AE40-73F423D29430}" sibTransId="{C8EEB3F5-F4C5-458A-9535-5F7328D1820D}"/>
    <dgm:cxn modelId="{ED508707-B959-4657-AC71-77178217EE47}" type="presParOf" srcId="{02849169-E9DE-4AE3-8C71-39B901D4447B}" destId="{E206E2BE-6D74-4518-BDCD-040D2B5DF606}" srcOrd="0" destOrd="0" presId="urn:microsoft.com/office/officeart/2005/8/layout/process4"/>
    <dgm:cxn modelId="{C1D7B99D-CCFB-4508-9EDF-69F0872C081B}" type="presParOf" srcId="{E206E2BE-6D74-4518-BDCD-040D2B5DF606}" destId="{39F0B4A1-82AE-41CB-9095-76E2F2BDE327}" srcOrd="0" destOrd="0" presId="urn:microsoft.com/office/officeart/2005/8/layout/process4"/>
    <dgm:cxn modelId="{C35127E4-9154-40A8-BED2-8E0B5A6B1436}" type="presParOf" srcId="{E206E2BE-6D74-4518-BDCD-040D2B5DF606}" destId="{E9100106-74E3-4E6B-BCCD-C71E2D9A759F}" srcOrd="1" destOrd="0" presId="urn:microsoft.com/office/officeart/2005/8/layout/process4"/>
    <dgm:cxn modelId="{379FB88D-048C-4D51-A7F8-DD6A7137FBD8}" type="presParOf" srcId="{E206E2BE-6D74-4518-BDCD-040D2B5DF606}" destId="{D8250674-2B83-4920-9325-88F7809DDDF2}" srcOrd="2" destOrd="0" presId="urn:microsoft.com/office/officeart/2005/8/layout/process4"/>
    <dgm:cxn modelId="{1E0F5A0A-A168-4749-A170-3FA5015C1276}" type="presParOf" srcId="{D8250674-2B83-4920-9325-88F7809DDDF2}" destId="{5224DC55-4F02-4D35-B4EB-4DCADE118193}" srcOrd="0" destOrd="0" presId="urn:microsoft.com/office/officeart/2005/8/layout/process4"/>
    <dgm:cxn modelId="{02E8FE63-FA27-4413-88BC-2C39049D2B08}" type="presParOf" srcId="{D8250674-2B83-4920-9325-88F7809DDDF2}" destId="{35AFD5CF-7CC8-49A8-8203-362C9E599FDC}" srcOrd="1" destOrd="0" presId="urn:microsoft.com/office/officeart/2005/8/layout/process4"/>
    <dgm:cxn modelId="{2870A8EE-BBA5-49C1-B7AF-937CF48AE9E0}" type="presParOf" srcId="{D8250674-2B83-4920-9325-88F7809DDDF2}" destId="{4336E9E0-B56A-433D-B0FD-2FF4D301BDAA}" srcOrd="2" destOrd="0" presId="urn:microsoft.com/office/officeart/2005/8/layout/process4"/>
    <dgm:cxn modelId="{FBB0FE42-8893-4FE2-B1A6-B19BFEE5529D}" type="presParOf" srcId="{02849169-E9DE-4AE3-8C71-39B901D4447B}" destId="{FE3542D7-1ED2-4128-BFE1-716C0906CA5D}" srcOrd="1" destOrd="0" presId="urn:microsoft.com/office/officeart/2005/8/layout/process4"/>
    <dgm:cxn modelId="{23D56E2F-0318-4C7A-834B-E24CAA238BB2}" type="presParOf" srcId="{02849169-E9DE-4AE3-8C71-39B901D4447B}" destId="{4DC96497-6055-4AAF-8225-7BFF94916FC8}" srcOrd="2" destOrd="0" presId="urn:microsoft.com/office/officeart/2005/8/layout/process4"/>
    <dgm:cxn modelId="{96EAB1FC-D180-4671-81BC-287D36E3D941}" type="presParOf" srcId="{4DC96497-6055-4AAF-8225-7BFF94916FC8}" destId="{5213F7E1-4E65-414F-A4C2-6855A18E07B7}" srcOrd="0" destOrd="0" presId="urn:microsoft.com/office/officeart/2005/8/layout/process4"/>
    <dgm:cxn modelId="{23EE92B0-7574-463F-A504-881379DC9644}" type="presParOf" srcId="{4DC96497-6055-4AAF-8225-7BFF94916FC8}" destId="{A9FC4F21-0511-44C7-9C4C-73E0809E80A3}" srcOrd="1" destOrd="0" presId="urn:microsoft.com/office/officeart/2005/8/layout/process4"/>
    <dgm:cxn modelId="{6C0CC8EA-4356-434A-9205-5536C56A4C0C}" type="presParOf" srcId="{4DC96497-6055-4AAF-8225-7BFF94916FC8}" destId="{682BC22E-7AA6-410A-BCB2-1156BAEA61CC}" srcOrd="2" destOrd="0" presId="urn:microsoft.com/office/officeart/2005/8/layout/process4"/>
    <dgm:cxn modelId="{9F32F991-F5A9-4BD1-A135-86AC9D96ED84}" type="presParOf" srcId="{682BC22E-7AA6-410A-BCB2-1156BAEA61CC}" destId="{30ABE0A0-70FA-413C-99FF-9893FCE0BCD9}" srcOrd="0" destOrd="0" presId="urn:microsoft.com/office/officeart/2005/8/layout/process4"/>
    <dgm:cxn modelId="{9A42A1C2-0D35-4A3E-B408-77944DA224AB}" type="presParOf" srcId="{682BC22E-7AA6-410A-BCB2-1156BAEA61CC}" destId="{DA1342EA-C83A-47CE-839C-D63D2C2AD811}" srcOrd="1" destOrd="0" presId="urn:microsoft.com/office/officeart/2005/8/layout/process4"/>
    <dgm:cxn modelId="{F783BD6E-CA48-4737-B15F-8C6E1CA4980B}" type="presParOf" srcId="{682BC22E-7AA6-410A-BCB2-1156BAEA61CC}" destId="{558DD3C0-1B41-4CBE-AA45-CA5F4827C22A}" srcOrd="2" destOrd="0" presId="urn:microsoft.com/office/officeart/2005/8/layout/process4"/>
    <dgm:cxn modelId="{68DA8BEB-E4CD-4689-A04B-0176A3BC1082}" type="presParOf" srcId="{02849169-E9DE-4AE3-8C71-39B901D4447B}" destId="{BA96F3EF-F904-4184-AB96-22143499A08A}" srcOrd="3" destOrd="0" presId="urn:microsoft.com/office/officeart/2005/8/layout/process4"/>
    <dgm:cxn modelId="{9A92A5AD-4A17-4827-8050-729DC2264439}" type="presParOf" srcId="{02849169-E9DE-4AE3-8C71-39B901D4447B}" destId="{B3A4AC86-0B99-4E0B-ADD5-673BF9DF5F03}" srcOrd="4" destOrd="0" presId="urn:microsoft.com/office/officeart/2005/8/layout/process4"/>
    <dgm:cxn modelId="{D23C5D6C-ED23-41E1-A88C-73A22347EF85}" type="presParOf" srcId="{B3A4AC86-0B99-4E0B-ADD5-673BF9DF5F03}" destId="{609BAC19-521B-4C2A-AAAB-75A6F9AB2A48}" srcOrd="0" destOrd="0" presId="urn:microsoft.com/office/officeart/2005/8/layout/process4"/>
    <dgm:cxn modelId="{40A27883-D4A1-46A2-A3AE-D919BC01A13A}" type="presParOf" srcId="{B3A4AC86-0B99-4E0B-ADD5-673BF9DF5F03}" destId="{C6973ECC-41DE-44B9-9DBC-3219876BD14C}" srcOrd="1" destOrd="0" presId="urn:microsoft.com/office/officeart/2005/8/layout/process4"/>
    <dgm:cxn modelId="{2EE65820-7692-462B-85DC-1456D8EDA389}" type="presParOf" srcId="{B3A4AC86-0B99-4E0B-ADD5-673BF9DF5F03}" destId="{129B7ECA-8197-496E-A3F0-E312A8343FC5}" srcOrd="2" destOrd="0" presId="urn:microsoft.com/office/officeart/2005/8/layout/process4"/>
    <dgm:cxn modelId="{88D7EA3D-0C0D-4206-9A53-760D0439DD73}" type="presParOf" srcId="{129B7ECA-8197-496E-A3F0-E312A8343FC5}" destId="{C3F3B7F4-1F21-42D9-A648-D7CB1E68E6A1}" srcOrd="0" destOrd="0" presId="urn:microsoft.com/office/officeart/2005/8/layout/process4"/>
    <dgm:cxn modelId="{DC6889ED-C19F-4843-8003-560157D490A3}" type="presParOf" srcId="{129B7ECA-8197-496E-A3F0-E312A8343FC5}" destId="{324027C1-6E9C-4E1B-8F55-34ECF4AB40E9}" srcOrd="1" destOrd="0" presId="urn:microsoft.com/office/officeart/2005/8/layout/process4"/>
    <dgm:cxn modelId="{4C6CF2BE-DFC9-4DE0-BBFA-A4370B4A62EB}" type="presParOf" srcId="{129B7ECA-8197-496E-A3F0-E312A8343FC5}" destId="{8A8B7E6C-A734-49F5-980A-0D0BB0695CD7}" srcOrd="2" destOrd="0" presId="urn:microsoft.com/office/officeart/2005/8/layout/process4"/>
    <dgm:cxn modelId="{2985E51C-3F64-4C73-8AE1-0384F68F994D}" type="presParOf" srcId="{129B7ECA-8197-496E-A3F0-E312A8343FC5}" destId="{4A2024D0-7783-4BAA-8E6C-D9C472A45F28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E75176-F483-43A9-997B-6A05AA9A69E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CB1FFA6-BE6D-4C73-BD1C-A11DAE05A35E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8EF11285-544C-45A4-822B-FFE5ED82BBEA}" type="parTrans" cxnId="{28C1A77B-F696-48AC-AFF1-19400AC1AEC4}">
      <dgm:prSet/>
      <dgm:spPr/>
      <dgm:t>
        <a:bodyPr/>
        <a:lstStyle/>
        <a:p>
          <a:endParaRPr lang="en-US"/>
        </a:p>
      </dgm:t>
    </dgm:pt>
    <dgm:pt modelId="{FC4DEC6B-B590-4484-B762-E2B8763DF158}" type="sibTrans" cxnId="{28C1A77B-F696-48AC-AFF1-19400AC1AEC4}">
      <dgm:prSet/>
      <dgm:spPr/>
      <dgm:t>
        <a:bodyPr/>
        <a:lstStyle/>
        <a:p>
          <a:endParaRPr lang="en-US"/>
        </a:p>
      </dgm:t>
    </dgm:pt>
    <dgm:pt modelId="{F48A2305-9CD9-4BEB-B4D6-422F71CD36CE}">
      <dgm:prSet phldrT="[Text]"/>
      <dgm:spPr/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08530B9F-81A5-4C41-A301-45DD10E3B01D}" type="parTrans" cxnId="{5CCB3ABE-29FA-4B42-939A-17F0767F712A}">
      <dgm:prSet/>
      <dgm:spPr/>
      <dgm:t>
        <a:bodyPr/>
        <a:lstStyle/>
        <a:p>
          <a:endParaRPr lang="en-US"/>
        </a:p>
      </dgm:t>
    </dgm:pt>
    <dgm:pt modelId="{ED72C71F-DF12-44E1-AFC5-F6FB5CC53EF5}" type="sibTrans" cxnId="{5CCB3ABE-29FA-4B42-939A-17F0767F712A}">
      <dgm:prSet/>
      <dgm:spPr/>
      <dgm:t>
        <a:bodyPr/>
        <a:lstStyle/>
        <a:p>
          <a:endParaRPr lang="en-US"/>
        </a:p>
      </dgm:t>
    </dgm:pt>
    <dgm:pt modelId="{2E7AB22D-23AE-466A-A13E-0FFAB4222592}">
      <dgm:prSet phldrT="[Text]"/>
      <dgm:spPr/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4683A1E3-C7EB-4F84-90A8-801DBD35C07A}" type="parTrans" cxnId="{ED764221-110D-49C8-BD78-2537101BC392}">
      <dgm:prSet/>
      <dgm:spPr/>
      <dgm:t>
        <a:bodyPr/>
        <a:lstStyle/>
        <a:p>
          <a:endParaRPr lang="en-US"/>
        </a:p>
      </dgm:t>
    </dgm:pt>
    <dgm:pt modelId="{BAD6259F-95CF-44AD-91CE-B7E4CBB37E2C}" type="sibTrans" cxnId="{ED764221-110D-49C8-BD78-2537101BC392}">
      <dgm:prSet/>
      <dgm:spPr/>
      <dgm:t>
        <a:bodyPr/>
        <a:lstStyle/>
        <a:p>
          <a:endParaRPr lang="en-US"/>
        </a:p>
      </dgm:t>
    </dgm:pt>
    <dgm:pt modelId="{6168B727-2CE5-4F86-9B18-E3CA51E65E0F}">
      <dgm:prSet phldrT="[Text]"/>
      <dgm:spPr/>
      <dgm:t>
        <a:bodyPr/>
        <a:lstStyle/>
        <a:p>
          <a:r>
            <a:rPr lang="en-US" dirty="0" smtClean="0"/>
            <a:t>CONTROLING</a:t>
          </a:r>
          <a:endParaRPr lang="en-US" dirty="0"/>
        </a:p>
      </dgm:t>
    </dgm:pt>
    <dgm:pt modelId="{EDC30763-CF9C-42FE-9072-DA67D77DF84B}" type="parTrans" cxnId="{53ADBA7F-0A8C-437A-ACC4-F357D5EC938B}">
      <dgm:prSet/>
      <dgm:spPr/>
      <dgm:t>
        <a:bodyPr/>
        <a:lstStyle/>
        <a:p>
          <a:endParaRPr lang="en-US"/>
        </a:p>
      </dgm:t>
    </dgm:pt>
    <dgm:pt modelId="{6084CA81-8FE3-4240-BEC1-A3BBEB869892}" type="sibTrans" cxnId="{53ADBA7F-0A8C-437A-ACC4-F357D5EC938B}">
      <dgm:prSet/>
      <dgm:spPr/>
      <dgm:t>
        <a:bodyPr/>
        <a:lstStyle/>
        <a:p>
          <a:endParaRPr lang="en-US"/>
        </a:p>
      </dgm:t>
    </dgm:pt>
    <dgm:pt modelId="{D1DB8637-949C-4A26-8367-66928567B33F}" type="pres">
      <dgm:prSet presAssocID="{3BE75176-F483-43A9-997B-6A05AA9A69E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B762D0-4619-4915-8B0B-CE27F4AD9E7A}" type="pres">
      <dgm:prSet presAssocID="{8CB1FFA6-BE6D-4C73-BD1C-A11DAE05A3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FF4245-8895-4FA0-99B3-197473F8252F}" type="pres">
      <dgm:prSet presAssocID="{FC4DEC6B-B590-4484-B762-E2B8763DF158}" presName="sibTrans" presStyleLbl="sibTrans2D1" presStyleIdx="0" presStyleCnt="4"/>
      <dgm:spPr/>
      <dgm:t>
        <a:bodyPr/>
        <a:lstStyle/>
        <a:p>
          <a:endParaRPr lang="en-US"/>
        </a:p>
      </dgm:t>
    </dgm:pt>
    <dgm:pt modelId="{6F647C5C-EDBA-4D23-84AA-6F312A08365E}" type="pres">
      <dgm:prSet presAssocID="{FC4DEC6B-B590-4484-B762-E2B8763DF158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7C1034F-8395-4FD8-8EB3-8CBAB8046050}" type="pres">
      <dgm:prSet presAssocID="{F48A2305-9CD9-4BEB-B4D6-422F71CD36C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6906A0-45F4-44F8-8B16-A8C0869A02A1}" type="pres">
      <dgm:prSet presAssocID="{ED72C71F-DF12-44E1-AFC5-F6FB5CC53EF5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C6D0363-2C83-45E7-A4AD-ED93A4E3F6B1}" type="pres">
      <dgm:prSet presAssocID="{ED72C71F-DF12-44E1-AFC5-F6FB5CC53EF5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874C1247-0566-4BAA-8EC1-344FDECDFE31}" type="pres">
      <dgm:prSet presAssocID="{2E7AB22D-23AE-466A-A13E-0FFAB422259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C14021-CEF5-4B7F-BDA9-3B3D76ECEBD6}" type="pres">
      <dgm:prSet presAssocID="{BAD6259F-95CF-44AD-91CE-B7E4CBB37E2C}" presName="sibTrans" presStyleLbl="sibTrans2D1" presStyleIdx="2" presStyleCnt="4"/>
      <dgm:spPr/>
      <dgm:t>
        <a:bodyPr/>
        <a:lstStyle/>
        <a:p>
          <a:endParaRPr lang="en-US"/>
        </a:p>
      </dgm:t>
    </dgm:pt>
    <dgm:pt modelId="{5BA88F4B-AF53-469B-8F30-0BB586F242A0}" type="pres">
      <dgm:prSet presAssocID="{BAD6259F-95CF-44AD-91CE-B7E4CBB37E2C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DECD80AC-A4C0-4F02-A7FE-3DD24202C619}" type="pres">
      <dgm:prSet presAssocID="{6168B727-2CE5-4F86-9B18-E3CA51E65E0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624380-E1B9-407F-A5B2-CE9939CB07B6}" type="pres">
      <dgm:prSet presAssocID="{6084CA81-8FE3-4240-BEC1-A3BBEB869892}" presName="sibTrans" presStyleLbl="sibTrans2D1" presStyleIdx="3" presStyleCnt="4"/>
      <dgm:spPr/>
      <dgm:t>
        <a:bodyPr/>
        <a:lstStyle/>
        <a:p>
          <a:endParaRPr lang="en-US"/>
        </a:p>
      </dgm:t>
    </dgm:pt>
    <dgm:pt modelId="{40E8FB68-C13F-4E4B-8142-AAFEFCA5D7D5}" type="pres">
      <dgm:prSet presAssocID="{6084CA81-8FE3-4240-BEC1-A3BBEB869892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6DE1E546-967B-425A-8CC5-B0FB39F03ABB}" type="presOf" srcId="{ED72C71F-DF12-44E1-AFC5-F6FB5CC53EF5}" destId="{726906A0-45F4-44F8-8B16-A8C0869A02A1}" srcOrd="0" destOrd="0" presId="urn:microsoft.com/office/officeart/2005/8/layout/cycle2"/>
    <dgm:cxn modelId="{59E860DE-7E3C-44FF-864F-CA062B1CA4F3}" type="presOf" srcId="{6084CA81-8FE3-4240-BEC1-A3BBEB869892}" destId="{A6624380-E1B9-407F-A5B2-CE9939CB07B6}" srcOrd="0" destOrd="0" presId="urn:microsoft.com/office/officeart/2005/8/layout/cycle2"/>
    <dgm:cxn modelId="{45EF996F-1C71-4A68-9D63-81922AFD539C}" type="presOf" srcId="{ED72C71F-DF12-44E1-AFC5-F6FB5CC53EF5}" destId="{0C6D0363-2C83-45E7-A4AD-ED93A4E3F6B1}" srcOrd="1" destOrd="0" presId="urn:microsoft.com/office/officeart/2005/8/layout/cycle2"/>
    <dgm:cxn modelId="{8F8E081F-CB08-4884-BF63-FC7731BAE949}" type="presOf" srcId="{F48A2305-9CD9-4BEB-B4D6-422F71CD36CE}" destId="{A7C1034F-8395-4FD8-8EB3-8CBAB8046050}" srcOrd="0" destOrd="0" presId="urn:microsoft.com/office/officeart/2005/8/layout/cycle2"/>
    <dgm:cxn modelId="{4DFAE4D8-F332-4B65-9914-28930DE874AD}" type="presOf" srcId="{6084CA81-8FE3-4240-BEC1-A3BBEB869892}" destId="{40E8FB68-C13F-4E4B-8142-AAFEFCA5D7D5}" srcOrd="1" destOrd="0" presId="urn:microsoft.com/office/officeart/2005/8/layout/cycle2"/>
    <dgm:cxn modelId="{C10D526D-A45F-4140-9ADC-876CA1A05A80}" type="presOf" srcId="{FC4DEC6B-B590-4484-B762-E2B8763DF158}" destId="{6F647C5C-EDBA-4D23-84AA-6F312A08365E}" srcOrd="1" destOrd="0" presId="urn:microsoft.com/office/officeart/2005/8/layout/cycle2"/>
    <dgm:cxn modelId="{1C5CDD80-0A21-4F90-A949-88C9604FE11F}" type="presOf" srcId="{BAD6259F-95CF-44AD-91CE-B7E4CBB37E2C}" destId="{5BA88F4B-AF53-469B-8F30-0BB586F242A0}" srcOrd="1" destOrd="0" presId="urn:microsoft.com/office/officeart/2005/8/layout/cycle2"/>
    <dgm:cxn modelId="{5CCB3ABE-29FA-4B42-939A-17F0767F712A}" srcId="{3BE75176-F483-43A9-997B-6A05AA9A69E3}" destId="{F48A2305-9CD9-4BEB-B4D6-422F71CD36CE}" srcOrd="1" destOrd="0" parTransId="{08530B9F-81A5-4C41-A301-45DD10E3B01D}" sibTransId="{ED72C71F-DF12-44E1-AFC5-F6FB5CC53EF5}"/>
    <dgm:cxn modelId="{53ADBA7F-0A8C-437A-ACC4-F357D5EC938B}" srcId="{3BE75176-F483-43A9-997B-6A05AA9A69E3}" destId="{6168B727-2CE5-4F86-9B18-E3CA51E65E0F}" srcOrd="3" destOrd="0" parTransId="{EDC30763-CF9C-42FE-9072-DA67D77DF84B}" sibTransId="{6084CA81-8FE3-4240-BEC1-A3BBEB869892}"/>
    <dgm:cxn modelId="{CDA18D43-3791-421D-AD4D-279615AD8C94}" type="presOf" srcId="{6168B727-2CE5-4F86-9B18-E3CA51E65E0F}" destId="{DECD80AC-A4C0-4F02-A7FE-3DD24202C619}" srcOrd="0" destOrd="0" presId="urn:microsoft.com/office/officeart/2005/8/layout/cycle2"/>
    <dgm:cxn modelId="{B41354C7-C533-4172-BC74-4FBB15F8F597}" type="presOf" srcId="{8CB1FFA6-BE6D-4C73-BD1C-A11DAE05A35E}" destId="{10B762D0-4619-4915-8B0B-CE27F4AD9E7A}" srcOrd="0" destOrd="0" presId="urn:microsoft.com/office/officeart/2005/8/layout/cycle2"/>
    <dgm:cxn modelId="{28C1A77B-F696-48AC-AFF1-19400AC1AEC4}" srcId="{3BE75176-F483-43A9-997B-6A05AA9A69E3}" destId="{8CB1FFA6-BE6D-4C73-BD1C-A11DAE05A35E}" srcOrd="0" destOrd="0" parTransId="{8EF11285-544C-45A4-822B-FFE5ED82BBEA}" sibTransId="{FC4DEC6B-B590-4484-B762-E2B8763DF158}"/>
    <dgm:cxn modelId="{29783650-5E73-4940-800D-7298233B8899}" type="presOf" srcId="{3BE75176-F483-43A9-997B-6A05AA9A69E3}" destId="{D1DB8637-949C-4A26-8367-66928567B33F}" srcOrd="0" destOrd="0" presId="urn:microsoft.com/office/officeart/2005/8/layout/cycle2"/>
    <dgm:cxn modelId="{9699A64B-C40C-40C9-A515-E7A96A1754B5}" type="presOf" srcId="{BAD6259F-95CF-44AD-91CE-B7E4CBB37E2C}" destId="{CEC14021-CEF5-4B7F-BDA9-3B3D76ECEBD6}" srcOrd="0" destOrd="0" presId="urn:microsoft.com/office/officeart/2005/8/layout/cycle2"/>
    <dgm:cxn modelId="{ED764221-110D-49C8-BD78-2537101BC392}" srcId="{3BE75176-F483-43A9-997B-6A05AA9A69E3}" destId="{2E7AB22D-23AE-466A-A13E-0FFAB4222592}" srcOrd="2" destOrd="0" parTransId="{4683A1E3-C7EB-4F84-90A8-801DBD35C07A}" sibTransId="{BAD6259F-95CF-44AD-91CE-B7E4CBB37E2C}"/>
    <dgm:cxn modelId="{C8CEAFFB-27E3-4297-897D-21D632E0D02A}" type="presOf" srcId="{FC4DEC6B-B590-4484-B762-E2B8763DF158}" destId="{EDFF4245-8895-4FA0-99B3-197473F8252F}" srcOrd="0" destOrd="0" presId="urn:microsoft.com/office/officeart/2005/8/layout/cycle2"/>
    <dgm:cxn modelId="{C744A080-0882-493C-9924-DE0947F8CF90}" type="presOf" srcId="{2E7AB22D-23AE-466A-A13E-0FFAB4222592}" destId="{874C1247-0566-4BAA-8EC1-344FDECDFE31}" srcOrd="0" destOrd="0" presId="urn:microsoft.com/office/officeart/2005/8/layout/cycle2"/>
    <dgm:cxn modelId="{CE4BC01A-A1B9-46AD-BF53-21F2DBDBA213}" type="presParOf" srcId="{D1DB8637-949C-4A26-8367-66928567B33F}" destId="{10B762D0-4619-4915-8B0B-CE27F4AD9E7A}" srcOrd="0" destOrd="0" presId="urn:microsoft.com/office/officeart/2005/8/layout/cycle2"/>
    <dgm:cxn modelId="{A1CCEAAF-058F-4977-ACD7-CCD2B230F174}" type="presParOf" srcId="{D1DB8637-949C-4A26-8367-66928567B33F}" destId="{EDFF4245-8895-4FA0-99B3-197473F8252F}" srcOrd="1" destOrd="0" presId="urn:microsoft.com/office/officeart/2005/8/layout/cycle2"/>
    <dgm:cxn modelId="{72705E8D-423C-44B7-9AB7-302EEFC04593}" type="presParOf" srcId="{EDFF4245-8895-4FA0-99B3-197473F8252F}" destId="{6F647C5C-EDBA-4D23-84AA-6F312A08365E}" srcOrd="0" destOrd="0" presId="urn:microsoft.com/office/officeart/2005/8/layout/cycle2"/>
    <dgm:cxn modelId="{94EA0807-ACB0-4944-B2CD-9300AC147FF3}" type="presParOf" srcId="{D1DB8637-949C-4A26-8367-66928567B33F}" destId="{A7C1034F-8395-4FD8-8EB3-8CBAB8046050}" srcOrd="2" destOrd="0" presId="urn:microsoft.com/office/officeart/2005/8/layout/cycle2"/>
    <dgm:cxn modelId="{A25741B2-582E-4B4F-AF9A-25C5AFACF8D3}" type="presParOf" srcId="{D1DB8637-949C-4A26-8367-66928567B33F}" destId="{726906A0-45F4-44F8-8B16-A8C0869A02A1}" srcOrd="3" destOrd="0" presId="urn:microsoft.com/office/officeart/2005/8/layout/cycle2"/>
    <dgm:cxn modelId="{890E211F-0871-43E8-BEEE-7A1150628A42}" type="presParOf" srcId="{726906A0-45F4-44F8-8B16-A8C0869A02A1}" destId="{0C6D0363-2C83-45E7-A4AD-ED93A4E3F6B1}" srcOrd="0" destOrd="0" presId="urn:microsoft.com/office/officeart/2005/8/layout/cycle2"/>
    <dgm:cxn modelId="{A66C1687-9CAE-45DD-8951-C47D5B5A95AA}" type="presParOf" srcId="{D1DB8637-949C-4A26-8367-66928567B33F}" destId="{874C1247-0566-4BAA-8EC1-344FDECDFE31}" srcOrd="4" destOrd="0" presId="urn:microsoft.com/office/officeart/2005/8/layout/cycle2"/>
    <dgm:cxn modelId="{5FD3CEA7-D196-4649-8BF4-4237A5C3C1C1}" type="presParOf" srcId="{D1DB8637-949C-4A26-8367-66928567B33F}" destId="{CEC14021-CEF5-4B7F-BDA9-3B3D76ECEBD6}" srcOrd="5" destOrd="0" presId="urn:microsoft.com/office/officeart/2005/8/layout/cycle2"/>
    <dgm:cxn modelId="{F5342923-3341-479B-8E91-D1CAEEEE3B5E}" type="presParOf" srcId="{CEC14021-CEF5-4B7F-BDA9-3B3D76ECEBD6}" destId="{5BA88F4B-AF53-469B-8F30-0BB586F242A0}" srcOrd="0" destOrd="0" presId="urn:microsoft.com/office/officeart/2005/8/layout/cycle2"/>
    <dgm:cxn modelId="{CAC75BBB-CEFD-4CC9-8AB1-1F00219E2E27}" type="presParOf" srcId="{D1DB8637-949C-4A26-8367-66928567B33F}" destId="{DECD80AC-A4C0-4F02-A7FE-3DD24202C619}" srcOrd="6" destOrd="0" presId="urn:microsoft.com/office/officeart/2005/8/layout/cycle2"/>
    <dgm:cxn modelId="{1B4CA8F4-E82D-4B0C-990C-97F9E4E64F18}" type="presParOf" srcId="{D1DB8637-949C-4A26-8367-66928567B33F}" destId="{A6624380-E1B9-407F-A5B2-CE9939CB07B6}" srcOrd="7" destOrd="0" presId="urn:microsoft.com/office/officeart/2005/8/layout/cycle2"/>
    <dgm:cxn modelId="{5028C5F2-5052-4357-A8EF-0D2D9C344715}" type="presParOf" srcId="{A6624380-E1B9-407F-A5B2-CE9939CB07B6}" destId="{40E8FB68-C13F-4E4B-8142-AAFEFCA5D7D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B54AF-9474-4A5E-B94E-7ECEE831AE85}">
      <dsp:nvSpPr>
        <dsp:cNvPr id="0" name=""/>
        <dsp:cNvSpPr/>
      </dsp:nvSpPr>
      <dsp:spPr>
        <a:xfrm>
          <a:off x="721042" y="0"/>
          <a:ext cx="8171815" cy="35988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F5E74A-D6F1-43F0-870B-3B5DD32421A1}">
      <dsp:nvSpPr>
        <dsp:cNvPr id="0" name=""/>
        <dsp:cNvSpPr/>
      </dsp:nvSpPr>
      <dsp:spPr>
        <a:xfrm>
          <a:off x="4811" y="1079658"/>
          <a:ext cx="2314283" cy="14395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1. Collecting Data and Information</a:t>
          </a:r>
          <a:endParaRPr lang="en-US" sz="2100" kern="1200" dirty="0"/>
        </a:p>
      </dsp:txBody>
      <dsp:txXfrm>
        <a:off x="75084" y="1149931"/>
        <a:ext cx="2173737" cy="1298999"/>
      </dsp:txXfrm>
    </dsp:sp>
    <dsp:sp modelId="{7E7BACFD-0D6E-45E2-89FF-D6BA4C387FC5}">
      <dsp:nvSpPr>
        <dsp:cNvPr id="0" name=""/>
        <dsp:cNvSpPr/>
      </dsp:nvSpPr>
      <dsp:spPr>
        <a:xfrm>
          <a:off x="2434809" y="1079658"/>
          <a:ext cx="2314283" cy="14395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2. Trust Building</a:t>
          </a:r>
          <a:endParaRPr lang="en-US" sz="2100" kern="1200" dirty="0"/>
        </a:p>
      </dsp:txBody>
      <dsp:txXfrm>
        <a:off x="2505082" y="1149931"/>
        <a:ext cx="2173737" cy="1298999"/>
      </dsp:txXfrm>
    </dsp:sp>
    <dsp:sp modelId="{532014E7-DA39-4C38-888E-C2FB7439429E}">
      <dsp:nvSpPr>
        <dsp:cNvPr id="0" name=""/>
        <dsp:cNvSpPr/>
      </dsp:nvSpPr>
      <dsp:spPr>
        <a:xfrm>
          <a:off x="4864807" y="1079658"/>
          <a:ext cx="2314283" cy="14395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3. Super Team Work Building</a:t>
          </a:r>
          <a:endParaRPr lang="en-US" sz="2100" kern="1200" dirty="0"/>
        </a:p>
      </dsp:txBody>
      <dsp:txXfrm>
        <a:off x="4935080" y="1149931"/>
        <a:ext cx="2173737" cy="1298999"/>
      </dsp:txXfrm>
    </dsp:sp>
    <dsp:sp modelId="{3A32E0C7-A464-46B9-B8F4-AA8A3F592743}">
      <dsp:nvSpPr>
        <dsp:cNvPr id="0" name=""/>
        <dsp:cNvSpPr/>
      </dsp:nvSpPr>
      <dsp:spPr>
        <a:xfrm>
          <a:off x="7294804" y="1079658"/>
          <a:ext cx="2314283" cy="14395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4. </a:t>
          </a:r>
          <a:r>
            <a:rPr lang="en-US" sz="2100" kern="1200" dirty="0" err="1" smtClean="0"/>
            <a:t>Implementating</a:t>
          </a:r>
          <a:r>
            <a:rPr lang="en-US" sz="2100" kern="1200" dirty="0" smtClean="0"/>
            <a:t> Programs based on SOP</a:t>
          </a:r>
          <a:endParaRPr lang="en-US" sz="2100" kern="1200" dirty="0"/>
        </a:p>
      </dsp:txBody>
      <dsp:txXfrm>
        <a:off x="7365077" y="1149931"/>
        <a:ext cx="2173737" cy="12989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9C331-6C7F-492D-B89D-64C698E66CD1}">
      <dsp:nvSpPr>
        <dsp:cNvPr id="0" name=""/>
        <dsp:cNvSpPr/>
      </dsp:nvSpPr>
      <dsp:spPr>
        <a:xfrm>
          <a:off x="588034" y="891637"/>
          <a:ext cx="4671278" cy="4671278"/>
        </a:xfrm>
        <a:prstGeom prst="blockArc">
          <a:avLst>
            <a:gd name="adj1" fmla="val 11880000"/>
            <a:gd name="adj2" fmla="val 1620000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2C09D6-8FD4-47B8-B792-69747B8F5A13}">
      <dsp:nvSpPr>
        <dsp:cNvPr id="0" name=""/>
        <dsp:cNvSpPr/>
      </dsp:nvSpPr>
      <dsp:spPr>
        <a:xfrm>
          <a:off x="588034" y="891637"/>
          <a:ext cx="4671278" cy="4671278"/>
        </a:xfrm>
        <a:prstGeom prst="blockArc">
          <a:avLst>
            <a:gd name="adj1" fmla="val 7560000"/>
            <a:gd name="adj2" fmla="val 1188000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0008588-FC7D-4038-8AFC-3814EB3A603A}">
      <dsp:nvSpPr>
        <dsp:cNvPr id="0" name=""/>
        <dsp:cNvSpPr/>
      </dsp:nvSpPr>
      <dsp:spPr>
        <a:xfrm>
          <a:off x="588034" y="891637"/>
          <a:ext cx="4671278" cy="4671278"/>
        </a:xfrm>
        <a:prstGeom prst="blockArc">
          <a:avLst>
            <a:gd name="adj1" fmla="val 3240000"/>
            <a:gd name="adj2" fmla="val 756000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6510399-8A89-4BEF-AEF1-8DB15C52B9A9}">
      <dsp:nvSpPr>
        <dsp:cNvPr id="0" name=""/>
        <dsp:cNvSpPr/>
      </dsp:nvSpPr>
      <dsp:spPr>
        <a:xfrm>
          <a:off x="588034" y="891637"/>
          <a:ext cx="4671278" cy="4671278"/>
        </a:xfrm>
        <a:prstGeom prst="blockArc">
          <a:avLst>
            <a:gd name="adj1" fmla="val 20520000"/>
            <a:gd name="adj2" fmla="val 324000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CB7BE2-DF28-4C27-A286-C52BF62EB136}">
      <dsp:nvSpPr>
        <dsp:cNvPr id="0" name=""/>
        <dsp:cNvSpPr/>
      </dsp:nvSpPr>
      <dsp:spPr>
        <a:xfrm>
          <a:off x="588034" y="891637"/>
          <a:ext cx="4671278" cy="4671278"/>
        </a:xfrm>
        <a:prstGeom prst="blockArc">
          <a:avLst>
            <a:gd name="adj1" fmla="val 16200000"/>
            <a:gd name="adj2" fmla="val 20520000"/>
            <a:gd name="adj3" fmla="val 46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666C1AD-3737-45E3-887E-4643B402075D}">
      <dsp:nvSpPr>
        <dsp:cNvPr id="0" name=""/>
        <dsp:cNvSpPr/>
      </dsp:nvSpPr>
      <dsp:spPr>
        <a:xfrm>
          <a:off x="1848709" y="2152312"/>
          <a:ext cx="2149928" cy="21499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TUST</a:t>
          </a:r>
          <a:endParaRPr lang="en-US" sz="4800" kern="1200" dirty="0"/>
        </a:p>
      </dsp:txBody>
      <dsp:txXfrm>
        <a:off x="2163559" y="2467162"/>
        <a:ext cx="1520228" cy="1520228"/>
      </dsp:txXfrm>
    </dsp:sp>
    <dsp:sp modelId="{2120E026-2CEB-441D-99E3-471A1408C39A}">
      <dsp:nvSpPr>
        <dsp:cNvPr id="0" name=""/>
        <dsp:cNvSpPr/>
      </dsp:nvSpPr>
      <dsp:spPr>
        <a:xfrm>
          <a:off x="2171199" y="193340"/>
          <a:ext cx="1504949" cy="15049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SEKOLAH</a:t>
          </a:r>
          <a:endParaRPr lang="en-US" sz="1800" kern="1200" dirty="0"/>
        </a:p>
      </dsp:txBody>
      <dsp:txXfrm>
        <a:off x="2391594" y="413735"/>
        <a:ext cx="1064159" cy="1064159"/>
      </dsp:txXfrm>
    </dsp:sp>
    <dsp:sp modelId="{70021572-B699-43C5-9785-2D96F3A49AB7}">
      <dsp:nvSpPr>
        <dsp:cNvPr id="0" name=""/>
        <dsp:cNvSpPr/>
      </dsp:nvSpPr>
      <dsp:spPr>
        <a:xfrm>
          <a:off x="4340997" y="1769791"/>
          <a:ext cx="1504949" cy="15049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PELATIH</a:t>
          </a:r>
          <a:endParaRPr lang="en-US" sz="1800" kern="1200" dirty="0"/>
        </a:p>
      </dsp:txBody>
      <dsp:txXfrm>
        <a:off x="4561392" y="1990186"/>
        <a:ext cx="1064159" cy="1064159"/>
      </dsp:txXfrm>
    </dsp:sp>
    <dsp:sp modelId="{AD548BB6-6FC9-4153-B36C-059A080C1D7E}">
      <dsp:nvSpPr>
        <dsp:cNvPr id="0" name=""/>
        <dsp:cNvSpPr/>
      </dsp:nvSpPr>
      <dsp:spPr>
        <a:xfrm>
          <a:off x="3512208" y="4320542"/>
          <a:ext cx="1504949" cy="15049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ANGGOTA</a:t>
          </a:r>
          <a:endParaRPr lang="en-US" sz="1800" kern="1200" dirty="0"/>
        </a:p>
      </dsp:txBody>
      <dsp:txXfrm>
        <a:off x="3732603" y="4540937"/>
        <a:ext cx="1064159" cy="1064159"/>
      </dsp:txXfrm>
    </dsp:sp>
    <dsp:sp modelId="{E5E9DA07-BCBC-4688-A443-DBF2B0674F12}">
      <dsp:nvSpPr>
        <dsp:cNvPr id="0" name=""/>
        <dsp:cNvSpPr/>
      </dsp:nvSpPr>
      <dsp:spPr>
        <a:xfrm>
          <a:off x="830190" y="4320542"/>
          <a:ext cx="1504949" cy="15049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ORANG TUA</a:t>
          </a:r>
          <a:endParaRPr lang="en-US" sz="1800" kern="1200" dirty="0"/>
        </a:p>
      </dsp:txBody>
      <dsp:txXfrm>
        <a:off x="1050585" y="4540937"/>
        <a:ext cx="1064159" cy="1064159"/>
      </dsp:txXfrm>
    </dsp:sp>
    <dsp:sp modelId="{47FFBC02-ABA9-4BFF-8281-10963B3A3A26}">
      <dsp:nvSpPr>
        <dsp:cNvPr id="0" name=""/>
        <dsp:cNvSpPr/>
      </dsp:nvSpPr>
      <dsp:spPr>
        <a:xfrm>
          <a:off x="1400" y="1769791"/>
          <a:ext cx="1504949" cy="15049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PURNA</a:t>
          </a:r>
          <a:endParaRPr lang="en-US" sz="1800" kern="1200" dirty="0"/>
        </a:p>
      </dsp:txBody>
      <dsp:txXfrm>
        <a:off x="221795" y="1990186"/>
        <a:ext cx="1064159" cy="10641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3E831-7A9D-4030-BCF5-29495CA6F2C5}">
      <dsp:nvSpPr>
        <dsp:cNvPr id="0" name=""/>
        <dsp:cNvSpPr/>
      </dsp:nvSpPr>
      <dsp:spPr>
        <a:xfrm>
          <a:off x="-4608955" y="-706630"/>
          <a:ext cx="5490183" cy="5490183"/>
        </a:xfrm>
        <a:prstGeom prst="blockArc">
          <a:avLst>
            <a:gd name="adj1" fmla="val 18900000"/>
            <a:gd name="adj2" fmla="val 2700000"/>
            <a:gd name="adj3" fmla="val 39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49D17-EFD5-4744-BDEC-F9632EA1F47A}">
      <dsp:nvSpPr>
        <dsp:cNvPr id="0" name=""/>
        <dsp:cNvSpPr/>
      </dsp:nvSpPr>
      <dsp:spPr>
        <a:xfrm>
          <a:off x="461563" y="313433"/>
          <a:ext cx="5248846" cy="6271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35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PENAMPILAN</a:t>
          </a:r>
          <a:endParaRPr lang="en-US" sz="3400" kern="1200" dirty="0"/>
        </a:p>
      </dsp:txBody>
      <dsp:txXfrm>
        <a:off x="461563" y="313433"/>
        <a:ext cx="5248846" cy="627193"/>
      </dsp:txXfrm>
    </dsp:sp>
    <dsp:sp modelId="{C1BCF9E7-6418-4629-8DFB-34A9472760D1}">
      <dsp:nvSpPr>
        <dsp:cNvPr id="0" name=""/>
        <dsp:cNvSpPr/>
      </dsp:nvSpPr>
      <dsp:spPr>
        <a:xfrm>
          <a:off x="69567" y="235034"/>
          <a:ext cx="783992" cy="7839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A0A098-29F0-4BEE-ADC0-FF19E55EBB92}">
      <dsp:nvSpPr>
        <dsp:cNvPr id="0" name=""/>
        <dsp:cNvSpPr/>
      </dsp:nvSpPr>
      <dsp:spPr>
        <a:xfrm>
          <a:off x="821147" y="1254387"/>
          <a:ext cx="4889261" cy="6271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35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TUTUR KATA</a:t>
          </a:r>
          <a:endParaRPr lang="en-US" sz="3400" kern="1200" dirty="0"/>
        </a:p>
      </dsp:txBody>
      <dsp:txXfrm>
        <a:off x="821147" y="1254387"/>
        <a:ext cx="4889261" cy="627193"/>
      </dsp:txXfrm>
    </dsp:sp>
    <dsp:sp modelId="{AC8F6349-CF22-4FC0-87FF-C129825C12E0}">
      <dsp:nvSpPr>
        <dsp:cNvPr id="0" name=""/>
        <dsp:cNvSpPr/>
      </dsp:nvSpPr>
      <dsp:spPr>
        <a:xfrm>
          <a:off x="429151" y="1175988"/>
          <a:ext cx="783992" cy="7839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D53ACB-85AE-48E1-825F-53ADA18251EE}">
      <dsp:nvSpPr>
        <dsp:cNvPr id="0" name=""/>
        <dsp:cNvSpPr/>
      </dsp:nvSpPr>
      <dsp:spPr>
        <a:xfrm>
          <a:off x="821147" y="2195340"/>
          <a:ext cx="4889261" cy="6271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35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PERBUATAN</a:t>
          </a:r>
          <a:endParaRPr lang="en-US" sz="3400" kern="1200" dirty="0"/>
        </a:p>
      </dsp:txBody>
      <dsp:txXfrm>
        <a:off x="821147" y="2195340"/>
        <a:ext cx="4889261" cy="627193"/>
      </dsp:txXfrm>
    </dsp:sp>
    <dsp:sp modelId="{756F863C-5E38-49FD-A7A8-ED23761B3132}">
      <dsp:nvSpPr>
        <dsp:cNvPr id="0" name=""/>
        <dsp:cNvSpPr/>
      </dsp:nvSpPr>
      <dsp:spPr>
        <a:xfrm>
          <a:off x="429151" y="2116941"/>
          <a:ext cx="783992" cy="7839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12675-1969-48E3-9DF2-CC8728543034}">
      <dsp:nvSpPr>
        <dsp:cNvPr id="0" name=""/>
        <dsp:cNvSpPr/>
      </dsp:nvSpPr>
      <dsp:spPr>
        <a:xfrm>
          <a:off x="461563" y="3136294"/>
          <a:ext cx="5248846" cy="6271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35" tIns="86360" rIns="86360" bIns="8636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PDL TT</a:t>
          </a:r>
          <a:endParaRPr lang="en-US" sz="3400" kern="1200" dirty="0"/>
        </a:p>
      </dsp:txBody>
      <dsp:txXfrm>
        <a:off x="461563" y="3136294"/>
        <a:ext cx="5248846" cy="627193"/>
      </dsp:txXfrm>
    </dsp:sp>
    <dsp:sp modelId="{82C7FCE5-397E-4862-9D75-3963C94790F0}">
      <dsp:nvSpPr>
        <dsp:cNvPr id="0" name=""/>
        <dsp:cNvSpPr/>
      </dsp:nvSpPr>
      <dsp:spPr>
        <a:xfrm>
          <a:off x="69567" y="3057895"/>
          <a:ext cx="783992" cy="7839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9836A-5D33-468D-AD76-D349FA359B96}">
      <dsp:nvSpPr>
        <dsp:cNvPr id="0" name=""/>
        <dsp:cNvSpPr/>
      </dsp:nvSpPr>
      <dsp:spPr>
        <a:xfrm>
          <a:off x="5562" y="0"/>
          <a:ext cx="5351002" cy="5787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300" kern="1200" dirty="0" smtClean="0"/>
            <a:t>5 hal yang menghancurkan kepercayaan </a:t>
          </a:r>
          <a:r>
            <a:rPr lang="en-US" sz="3300" kern="1200" dirty="0" smtClean="0"/>
            <a:t>(Trust Destroyer)</a:t>
          </a:r>
          <a:r>
            <a:rPr lang="id-ID" sz="3300" kern="1200" dirty="0" smtClean="0"/>
            <a:t>:</a:t>
          </a:r>
          <a:endParaRPr lang="en-US" sz="3300" kern="1200" dirty="0"/>
        </a:p>
      </dsp:txBody>
      <dsp:txXfrm>
        <a:off x="5562" y="0"/>
        <a:ext cx="5351002" cy="1736126"/>
      </dsp:txXfrm>
    </dsp:sp>
    <dsp:sp modelId="{97256F23-374C-469E-A1C7-798105241B01}">
      <dsp:nvSpPr>
        <dsp:cNvPr id="0" name=""/>
        <dsp:cNvSpPr/>
      </dsp:nvSpPr>
      <dsp:spPr>
        <a:xfrm>
          <a:off x="540662" y="1737221"/>
          <a:ext cx="4280801" cy="669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Tidak tepat janji berulang-ulang</a:t>
          </a:r>
        </a:p>
      </dsp:txBody>
      <dsp:txXfrm>
        <a:off x="560271" y="1756830"/>
        <a:ext cx="4241583" cy="630267"/>
      </dsp:txXfrm>
    </dsp:sp>
    <dsp:sp modelId="{6606A3C9-271F-444E-A9BC-29CEA84670E7}">
      <dsp:nvSpPr>
        <dsp:cNvPr id="0" name=""/>
        <dsp:cNvSpPr/>
      </dsp:nvSpPr>
      <dsp:spPr>
        <a:xfrm>
          <a:off x="540662" y="2509704"/>
          <a:ext cx="4280801" cy="669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Melakukan tugas dibawah standar</a:t>
          </a:r>
        </a:p>
      </dsp:txBody>
      <dsp:txXfrm>
        <a:off x="560271" y="2529313"/>
        <a:ext cx="4241583" cy="630267"/>
      </dsp:txXfrm>
    </dsp:sp>
    <dsp:sp modelId="{46B039BF-40F3-4113-93C2-CE5E3A2762E5}">
      <dsp:nvSpPr>
        <dsp:cNvPr id="0" name=""/>
        <dsp:cNvSpPr/>
      </dsp:nvSpPr>
      <dsp:spPr>
        <a:xfrm>
          <a:off x="540662" y="3282187"/>
          <a:ext cx="4280801" cy="669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Berbohong dan tidak jujur</a:t>
          </a:r>
        </a:p>
      </dsp:txBody>
      <dsp:txXfrm>
        <a:off x="560271" y="3301796"/>
        <a:ext cx="4241583" cy="630267"/>
      </dsp:txXfrm>
    </dsp:sp>
    <dsp:sp modelId="{108D32FA-5D8B-4032-8366-E18AFB8B2ECF}">
      <dsp:nvSpPr>
        <dsp:cNvPr id="0" name=""/>
        <dsp:cNvSpPr/>
      </dsp:nvSpPr>
      <dsp:spPr>
        <a:xfrm>
          <a:off x="540662" y="4054670"/>
          <a:ext cx="4280801" cy="669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Melakukan kesalahan yang sama berulang-ulang</a:t>
          </a:r>
        </a:p>
      </dsp:txBody>
      <dsp:txXfrm>
        <a:off x="560271" y="4074279"/>
        <a:ext cx="4241583" cy="630267"/>
      </dsp:txXfrm>
    </dsp:sp>
    <dsp:sp modelId="{56669CF2-8298-474B-B316-FFFD5841B806}">
      <dsp:nvSpPr>
        <dsp:cNvPr id="0" name=""/>
        <dsp:cNvSpPr/>
      </dsp:nvSpPr>
      <dsp:spPr>
        <a:xfrm>
          <a:off x="540662" y="4827153"/>
          <a:ext cx="4280801" cy="6694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Selalu “melempar” masalah kepada orang lain</a:t>
          </a:r>
        </a:p>
      </dsp:txBody>
      <dsp:txXfrm>
        <a:off x="560271" y="4846762"/>
        <a:ext cx="4241583" cy="630267"/>
      </dsp:txXfrm>
    </dsp:sp>
    <dsp:sp modelId="{2479E9A5-4A1F-478E-876A-5C97593F4874}">
      <dsp:nvSpPr>
        <dsp:cNvPr id="0" name=""/>
        <dsp:cNvSpPr/>
      </dsp:nvSpPr>
      <dsp:spPr>
        <a:xfrm>
          <a:off x="5757890" y="0"/>
          <a:ext cx="5351002" cy="5787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300" kern="1200" dirty="0" smtClean="0"/>
            <a:t>10 hal untuk membangun trust</a:t>
          </a:r>
          <a:r>
            <a:rPr lang="en-US" sz="3300" kern="1200" dirty="0" smtClean="0"/>
            <a:t> (trust building)</a:t>
          </a:r>
          <a:r>
            <a:rPr lang="id-ID" sz="3300" kern="1200" dirty="0" smtClean="0"/>
            <a:t> :</a:t>
          </a:r>
        </a:p>
      </dsp:txBody>
      <dsp:txXfrm>
        <a:off x="5757890" y="0"/>
        <a:ext cx="5351002" cy="1736126"/>
      </dsp:txXfrm>
    </dsp:sp>
    <dsp:sp modelId="{A2DD6D96-3906-4291-805E-96BCFDAC5F75}">
      <dsp:nvSpPr>
        <dsp:cNvPr id="0" name=""/>
        <dsp:cNvSpPr/>
      </dsp:nvSpPr>
      <dsp:spPr>
        <a:xfrm>
          <a:off x="6292990" y="1737609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Tugas selesai tepat waktu</a:t>
          </a:r>
        </a:p>
      </dsp:txBody>
      <dsp:txXfrm>
        <a:off x="6302660" y="1747279"/>
        <a:ext cx="4261461" cy="310810"/>
      </dsp:txXfrm>
    </dsp:sp>
    <dsp:sp modelId="{C51B447C-1651-4B19-BB01-56CF3BA60291}">
      <dsp:nvSpPr>
        <dsp:cNvPr id="0" name=""/>
        <dsp:cNvSpPr/>
      </dsp:nvSpPr>
      <dsp:spPr>
        <a:xfrm>
          <a:off x="6292990" y="2118553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Pribadi yang berkualitas</a:t>
          </a:r>
        </a:p>
      </dsp:txBody>
      <dsp:txXfrm>
        <a:off x="6302660" y="2128223"/>
        <a:ext cx="4261461" cy="310810"/>
      </dsp:txXfrm>
    </dsp:sp>
    <dsp:sp modelId="{2F61B2B0-A291-4694-8280-4C9456BA72F9}">
      <dsp:nvSpPr>
        <dsp:cNvPr id="0" name=""/>
        <dsp:cNvSpPr/>
      </dsp:nvSpPr>
      <dsp:spPr>
        <a:xfrm>
          <a:off x="6292990" y="2499496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Minta maaf bila salah</a:t>
          </a:r>
        </a:p>
      </dsp:txBody>
      <dsp:txXfrm>
        <a:off x="6302660" y="2509166"/>
        <a:ext cx="4261461" cy="310810"/>
      </dsp:txXfrm>
    </dsp:sp>
    <dsp:sp modelId="{7B10C31D-1610-4080-9A6C-BDEC9933647E}">
      <dsp:nvSpPr>
        <dsp:cNvPr id="0" name=""/>
        <dsp:cNvSpPr/>
      </dsp:nvSpPr>
      <dsp:spPr>
        <a:xfrm>
          <a:off x="6292990" y="2880439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Siap dengan informasi</a:t>
          </a:r>
        </a:p>
      </dsp:txBody>
      <dsp:txXfrm>
        <a:off x="6302660" y="2890109"/>
        <a:ext cx="4261461" cy="310810"/>
      </dsp:txXfrm>
    </dsp:sp>
    <dsp:sp modelId="{946CF315-37AF-4E26-B56C-4A9DFA00E7AD}">
      <dsp:nvSpPr>
        <dsp:cNvPr id="0" name=""/>
        <dsp:cNvSpPr/>
      </dsp:nvSpPr>
      <dsp:spPr>
        <a:xfrm>
          <a:off x="6292990" y="3261382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memenuhi janji</a:t>
          </a:r>
        </a:p>
      </dsp:txBody>
      <dsp:txXfrm>
        <a:off x="6302660" y="3271052"/>
        <a:ext cx="4261461" cy="310810"/>
      </dsp:txXfrm>
    </dsp:sp>
    <dsp:sp modelId="{1C19891A-14DF-4218-B927-EF7D82AA78CD}">
      <dsp:nvSpPr>
        <dsp:cNvPr id="0" name=""/>
        <dsp:cNvSpPr/>
      </dsp:nvSpPr>
      <dsp:spPr>
        <a:xfrm>
          <a:off x="6292990" y="3642326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Hadir Tepat waktu dan menghargai waktu</a:t>
          </a:r>
        </a:p>
      </dsp:txBody>
      <dsp:txXfrm>
        <a:off x="6302660" y="3651996"/>
        <a:ext cx="4261461" cy="310810"/>
      </dsp:txXfrm>
    </dsp:sp>
    <dsp:sp modelId="{20A03F63-AC4F-4E11-A962-3ECE354970A1}">
      <dsp:nvSpPr>
        <dsp:cNvPr id="0" name=""/>
        <dsp:cNvSpPr/>
      </dsp:nvSpPr>
      <dsp:spPr>
        <a:xfrm>
          <a:off x="6292990" y="4023269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Hati yang tulus</a:t>
          </a:r>
        </a:p>
      </dsp:txBody>
      <dsp:txXfrm>
        <a:off x="6302660" y="4032939"/>
        <a:ext cx="4261461" cy="310810"/>
      </dsp:txXfrm>
    </dsp:sp>
    <dsp:sp modelId="{85F85C59-D79F-49E8-92FD-F410B440CFE7}">
      <dsp:nvSpPr>
        <dsp:cNvPr id="0" name=""/>
        <dsp:cNvSpPr/>
      </dsp:nvSpPr>
      <dsp:spPr>
        <a:xfrm>
          <a:off x="6292990" y="4404212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smtClean="0"/>
            <a:t>Belajar hal-hal yang baru</a:t>
          </a:r>
          <a:endParaRPr lang="id-ID" sz="1700" kern="1200" dirty="0" smtClean="0"/>
        </a:p>
      </dsp:txBody>
      <dsp:txXfrm>
        <a:off x="6302660" y="4413882"/>
        <a:ext cx="4261461" cy="310810"/>
      </dsp:txXfrm>
    </dsp:sp>
    <dsp:sp modelId="{F97565CA-B3F4-4E26-B4DF-1493160BA1D3}">
      <dsp:nvSpPr>
        <dsp:cNvPr id="0" name=""/>
        <dsp:cNvSpPr/>
      </dsp:nvSpPr>
      <dsp:spPr>
        <a:xfrm>
          <a:off x="6292990" y="4785156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Mempunyai ide yang berkualitas</a:t>
          </a:r>
        </a:p>
      </dsp:txBody>
      <dsp:txXfrm>
        <a:off x="6302660" y="4794826"/>
        <a:ext cx="4261461" cy="310810"/>
      </dsp:txXfrm>
    </dsp:sp>
    <dsp:sp modelId="{7C79372A-226C-4B76-8B1D-B91F838C8D96}">
      <dsp:nvSpPr>
        <dsp:cNvPr id="0" name=""/>
        <dsp:cNvSpPr/>
      </dsp:nvSpPr>
      <dsp:spPr>
        <a:xfrm>
          <a:off x="6292990" y="5166099"/>
          <a:ext cx="4280801" cy="3301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Bersyukur tanpa mengeluh</a:t>
          </a:r>
        </a:p>
      </dsp:txBody>
      <dsp:txXfrm>
        <a:off x="6302660" y="5175769"/>
        <a:ext cx="4261461" cy="3108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E9DD0-D79D-471F-9C1B-543FAB834E5A}">
      <dsp:nvSpPr>
        <dsp:cNvPr id="0" name=""/>
        <dsp:cNvSpPr/>
      </dsp:nvSpPr>
      <dsp:spPr>
        <a:xfrm>
          <a:off x="1225563" y="610070"/>
          <a:ext cx="4478689" cy="155538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6C3421-9BDA-4233-8DFC-9D87BABF8607}">
      <dsp:nvSpPr>
        <dsp:cNvPr id="0" name=""/>
        <dsp:cNvSpPr/>
      </dsp:nvSpPr>
      <dsp:spPr>
        <a:xfrm>
          <a:off x="3037870" y="4418693"/>
          <a:ext cx="867963" cy="555496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1321C4-4EB5-45CF-8101-8C7CCC6C920B}">
      <dsp:nvSpPr>
        <dsp:cNvPr id="0" name=""/>
        <dsp:cNvSpPr/>
      </dsp:nvSpPr>
      <dsp:spPr>
        <a:xfrm>
          <a:off x="1388740" y="4863090"/>
          <a:ext cx="4166223" cy="1041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Super Team Work</a:t>
          </a:r>
          <a:endParaRPr lang="en-US" sz="3700" kern="1200" dirty="0"/>
        </a:p>
      </dsp:txBody>
      <dsp:txXfrm>
        <a:off x="1388740" y="4863090"/>
        <a:ext cx="4166223" cy="1041555"/>
      </dsp:txXfrm>
    </dsp:sp>
    <dsp:sp modelId="{93407A85-30B2-4523-B522-D7F1A9D6F720}">
      <dsp:nvSpPr>
        <dsp:cNvPr id="0" name=""/>
        <dsp:cNvSpPr/>
      </dsp:nvSpPr>
      <dsp:spPr>
        <a:xfrm>
          <a:off x="2853862" y="2285586"/>
          <a:ext cx="1562333" cy="1562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Kebersamaan</a:t>
          </a:r>
          <a:endParaRPr lang="en-US" sz="1400" kern="1200" dirty="0"/>
        </a:p>
      </dsp:txBody>
      <dsp:txXfrm>
        <a:off x="3082660" y="2514384"/>
        <a:ext cx="1104737" cy="1104737"/>
      </dsp:txXfrm>
    </dsp:sp>
    <dsp:sp modelId="{7D85082B-E0D7-4706-AB68-A7DBC3CF3676}">
      <dsp:nvSpPr>
        <dsp:cNvPr id="0" name=""/>
        <dsp:cNvSpPr/>
      </dsp:nvSpPr>
      <dsp:spPr>
        <a:xfrm>
          <a:off x="1735926" y="1113489"/>
          <a:ext cx="1562333" cy="1562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Tujuan</a:t>
          </a:r>
          <a:r>
            <a:rPr lang="en-US" sz="1800" kern="1200" dirty="0" smtClean="0"/>
            <a:t> </a:t>
          </a:r>
          <a:r>
            <a:rPr lang="id-ID" sz="1800" kern="1200" dirty="0" smtClean="0"/>
            <a:t>/</a:t>
          </a:r>
          <a:r>
            <a:rPr lang="en-US" sz="1800" kern="1200" dirty="0" smtClean="0"/>
            <a:t> </a:t>
          </a:r>
          <a:r>
            <a:rPr lang="id-ID" sz="1800" kern="1200" dirty="0" smtClean="0"/>
            <a:t>Sasaran yang jelas </a:t>
          </a:r>
          <a:endParaRPr lang="en-US" sz="1800" kern="1200" dirty="0"/>
        </a:p>
      </dsp:txBody>
      <dsp:txXfrm>
        <a:off x="1964724" y="1342287"/>
        <a:ext cx="1104737" cy="1104737"/>
      </dsp:txXfrm>
    </dsp:sp>
    <dsp:sp modelId="{91878B8A-D8B7-4362-8AA1-2B40DADFF6E1}">
      <dsp:nvSpPr>
        <dsp:cNvPr id="0" name=""/>
        <dsp:cNvSpPr/>
      </dsp:nvSpPr>
      <dsp:spPr>
        <a:xfrm>
          <a:off x="3332978" y="735751"/>
          <a:ext cx="1562333" cy="1562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Team Leader yang Kredibel </a:t>
          </a:r>
          <a:endParaRPr lang="en-US" sz="2000" kern="1200" dirty="0"/>
        </a:p>
      </dsp:txBody>
      <dsp:txXfrm>
        <a:off x="3561776" y="964549"/>
        <a:ext cx="1104737" cy="1104737"/>
      </dsp:txXfrm>
    </dsp:sp>
    <dsp:sp modelId="{A63AF87B-BD4B-4478-8FC5-C6319423441B}">
      <dsp:nvSpPr>
        <dsp:cNvPr id="0" name=""/>
        <dsp:cNvSpPr/>
      </dsp:nvSpPr>
      <dsp:spPr>
        <a:xfrm>
          <a:off x="1041555" y="419119"/>
          <a:ext cx="4860593" cy="388847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100106-74E3-4E6B-BCCD-C71E2D9A759F}">
      <dsp:nvSpPr>
        <dsp:cNvPr id="0" name=""/>
        <dsp:cNvSpPr/>
      </dsp:nvSpPr>
      <dsp:spPr>
        <a:xfrm>
          <a:off x="0" y="4754540"/>
          <a:ext cx="11589930" cy="15605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Kebersamaan =</a:t>
          </a:r>
        </a:p>
      </dsp:txBody>
      <dsp:txXfrm>
        <a:off x="0" y="4754540"/>
        <a:ext cx="11589930" cy="842694"/>
      </dsp:txXfrm>
    </dsp:sp>
    <dsp:sp modelId="{5224DC55-4F02-4D35-B4EB-4DCADE118193}">
      <dsp:nvSpPr>
        <dsp:cNvPr id="0" name=""/>
        <dsp:cNvSpPr/>
      </dsp:nvSpPr>
      <dsp:spPr>
        <a:xfrm>
          <a:off x="5659" y="5566024"/>
          <a:ext cx="3859537" cy="7178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sense of belonging/togetherness, </a:t>
          </a:r>
        </a:p>
      </dsp:txBody>
      <dsp:txXfrm>
        <a:off x="5659" y="5566024"/>
        <a:ext cx="3859537" cy="717851"/>
      </dsp:txXfrm>
    </dsp:sp>
    <dsp:sp modelId="{35AFD5CF-7CC8-49A8-8203-362C9E599FDC}">
      <dsp:nvSpPr>
        <dsp:cNvPr id="0" name=""/>
        <dsp:cNvSpPr/>
      </dsp:nvSpPr>
      <dsp:spPr>
        <a:xfrm>
          <a:off x="3865196" y="5566024"/>
          <a:ext cx="3859537" cy="7178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solid, </a:t>
          </a:r>
        </a:p>
      </dsp:txBody>
      <dsp:txXfrm>
        <a:off x="3865196" y="5566024"/>
        <a:ext cx="3859537" cy="717851"/>
      </dsp:txXfrm>
    </dsp:sp>
    <dsp:sp modelId="{4336E9E0-B56A-433D-B0FD-2FF4D301BDAA}">
      <dsp:nvSpPr>
        <dsp:cNvPr id="0" name=""/>
        <dsp:cNvSpPr/>
      </dsp:nvSpPr>
      <dsp:spPr>
        <a:xfrm>
          <a:off x="7724733" y="5566024"/>
          <a:ext cx="3859537" cy="71785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Toleransi</a:t>
          </a:r>
          <a:r>
            <a:rPr lang="id-ID" sz="2400" kern="1200" dirty="0" smtClean="0"/>
            <a:t>.</a:t>
          </a:r>
        </a:p>
      </dsp:txBody>
      <dsp:txXfrm>
        <a:off x="7724733" y="5566024"/>
        <a:ext cx="3859537" cy="717851"/>
      </dsp:txXfrm>
    </dsp:sp>
    <dsp:sp modelId="{A9FC4F21-0511-44C7-9C4C-73E0809E80A3}">
      <dsp:nvSpPr>
        <dsp:cNvPr id="0" name=""/>
        <dsp:cNvSpPr/>
      </dsp:nvSpPr>
      <dsp:spPr>
        <a:xfrm rot="10800000">
          <a:off x="0" y="2377828"/>
          <a:ext cx="11589930" cy="240012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Tujuan/Sasaran yang jelas =</a:t>
          </a:r>
        </a:p>
      </dsp:txBody>
      <dsp:txXfrm rot="-10800000">
        <a:off x="0" y="2377828"/>
        <a:ext cx="11589930" cy="842442"/>
      </dsp:txXfrm>
    </dsp:sp>
    <dsp:sp modelId="{30ABE0A0-70FA-413C-99FF-9893FCE0BCD9}">
      <dsp:nvSpPr>
        <dsp:cNvPr id="0" name=""/>
        <dsp:cNvSpPr/>
      </dsp:nvSpPr>
      <dsp:spPr>
        <a:xfrm>
          <a:off x="5659" y="3220270"/>
          <a:ext cx="3859537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Coordination,</a:t>
          </a:r>
        </a:p>
      </dsp:txBody>
      <dsp:txXfrm>
        <a:off x="5659" y="3220270"/>
        <a:ext cx="3859537" cy="717635"/>
      </dsp:txXfrm>
    </dsp:sp>
    <dsp:sp modelId="{DA1342EA-C83A-47CE-839C-D63D2C2AD811}">
      <dsp:nvSpPr>
        <dsp:cNvPr id="0" name=""/>
        <dsp:cNvSpPr/>
      </dsp:nvSpPr>
      <dsp:spPr>
        <a:xfrm>
          <a:off x="3865196" y="3220270"/>
          <a:ext cx="3859537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sector</a:t>
          </a:r>
          <a:r>
            <a:rPr lang="en-US" sz="2400" kern="1200" dirty="0" smtClean="0"/>
            <a:t>less</a:t>
          </a:r>
          <a:r>
            <a:rPr lang="id-ID" sz="2400" kern="1200" dirty="0" smtClean="0"/>
            <a:t>, </a:t>
          </a:r>
        </a:p>
      </dsp:txBody>
      <dsp:txXfrm>
        <a:off x="3865196" y="3220270"/>
        <a:ext cx="3859537" cy="717635"/>
      </dsp:txXfrm>
    </dsp:sp>
    <dsp:sp modelId="{558DD3C0-1B41-4CBE-AA45-CA5F4827C22A}">
      <dsp:nvSpPr>
        <dsp:cNvPr id="0" name=""/>
        <dsp:cNvSpPr/>
      </dsp:nvSpPr>
      <dsp:spPr>
        <a:xfrm>
          <a:off x="7724733" y="3220270"/>
          <a:ext cx="3859537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know what you do dan do what you know</a:t>
          </a:r>
        </a:p>
      </dsp:txBody>
      <dsp:txXfrm>
        <a:off x="7724733" y="3220270"/>
        <a:ext cx="3859537" cy="717635"/>
      </dsp:txXfrm>
    </dsp:sp>
    <dsp:sp modelId="{C6973ECC-41DE-44B9-9DBC-3219876BD14C}">
      <dsp:nvSpPr>
        <dsp:cNvPr id="0" name=""/>
        <dsp:cNvSpPr/>
      </dsp:nvSpPr>
      <dsp:spPr>
        <a:xfrm rot="10800000">
          <a:off x="0" y="0"/>
          <a:ext cx="11589930" cy="2400120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000" kern="1200" dirty="0" smtClean="0"/>
            <a:t>Team Leader yang Kredibel =</a:t>
          </a:r>
          <a:endParaRPr lang="en-US" sz="3000" kern="1200" dirty="0"/>
        </a:p>
      </dsp:txBody>
      <dsp:txXfrm rot="-10800000">
        <a:off x="0" y="0"/>
        <a:ext cx="11589930" cy="842442"/>
      </dsp:txXfrm>
    </dsp:sp>
    <dsp:sp modelId="{C3F3B7F4-1F21-42D9-A648-D7CB1E68E6A1}">
      <dsp:nvSpPr>
        <dsp:cNvPr id="0" name=""/>
        <dsp:cNvSpPr/>
      </dsp:nvSpPr>
      <dsp:spPr>
        <a:xfrm>
          <a:off x="0" y="843558"/>
          <a:ext cx="2897482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Inspiring, </a:t>
          </a:r>
          <a:endParaRPr lang="en-US" sz="2400" kern="1200" dirty="0"/>
        </a:p>
      </dsp:txBody>
      <dsp:txXfrm>
        <a:off x="0" y="843558"/>
        <a:ext cx="2897482" cy="717635"/>
      </dsp:txXfrm>
    </dsp:sp>
    <dsp:sp modelId="{324027C1-6E9C-4E1B-8F55-34ECF4AB40E9}">
      <dsp:nvSpPr>
        <dsp:cNvPr id="0" name=""/>
        <dsp:cNvSpPr/>
      </dsp:nvSpPr>
      <dsp:spPr>
        <a:xfrm>
          <a:off x="2897482" y="843558"/>
          <a:ext cx="2897482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Communicative,</a:t>
          </a:r>
          <a:endParaRPr lang="en-US" sz="2400" kern="1200" dirty="0"/>
        </a:p>
      </dsp:txBody>
      <dsp:txXfrm>
        <a:off x="2897482" y="843558"/>
        <a:ext cx="2897482" cy="717635"/>
      </dsp:txXfrm>
    </dsp:sp>
    <dsp:sp modelId="{8A8B7E6C-A734-49F5-980A-0D0BB0695CD7}">
      <dsp:nvSpPr>
        <dsp:cNvPr id="0" name=""/>
        <dsp:cNvSpPr/>
      </dsp:nvSpPr>
      <dsp:spPr>
        <a:xfrm>
          <a:off x="5794965" y="843558"/>
          <a:ext cx="2897482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Straight, </a:t>
          </a:r>
          <a:endParaRPr lang="en-US" sz="2400" kern="1200" dirty="0"/>
        </a:p>
      </dsp:txBody>
      <dsp:txXfrm>
        <a:off x="5794965" y="843558"/>
        <a:ext cx="2897482" cy="717635"/>
      </dsp:txXfrm>
    </dsp:sp>
    <dsp:sp modelId="{4A2024D0-7783-4BAA-8E6C-D9C472A45F28}">
      <dsp:nvSpPr>
        <dsp:cNvPr id="0" name=""/>
        <dsp:cNvSpPr/>
      </dsp:nvSpPr>
      <dsp:spPr>
        <a:xfrm>
          <a:off x="8692447" y="843558"/>
          <a:ext cx="2897482" cy="7176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smtClean="0"/>
            <a:t>Consistance</a:t>
          </a:r>
          <a:endParaRPr lang="en-US" sz="2400" kern="1200" dirty="0"/>
        </a:p>
      </dsp:txBody>
      <dsp:txXfrm>
        <a:off x="8692447" y="843558"/>
        <a:ext cx="2897482" cy="7176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B762D0-4619-4915-8B0B-CE27F4AD9E7A}">
      <dsp:nvSpPr>
        <dsp:cNvPr id="0" name=""/>
        <dsp:cNvSpPr/>
      </dsp:nvSpPr>
      <dsp:spPr>
        <a:xfrm>
          <a:off x="1688073" y="1194"/>
          <a:ext cx="1392369" cy="1392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PLANNING</a:t>
          </a:r>
          <a:endParaRPr lang="en-US" sz="1200" kern="1200" dirty="0"/>
        </a:p>
      </dsp:txBody>
      <dsp:txXfrm>
        <a:off x="1891981" y="205102"/>
        <a:ext cx="984553" cy="984553"/>
      </dsp:txXfrm>
    </dsp:sp>
    <dsp:sp modelId="{EDFF4245-8895-4FA0-99B3-197473F8252F}">
      <dsp:nvSpPr>
        <dsp:cNvPr id="0" name=""/>
        <dsp:cNvSpPr/>
      </dsp:nvSpPr>
      <dsp:spPr>
        <a:xfrm rot="2700000">
          <a:off x="2930961" y="1194155"/>
          <a:ext cx="370071" cy="469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2947220" y="1248888"/>
        <a:ext cx="259050" cy="281954"/>
      </dsp:txXfrm>
    </dsp:sp>
    <dsp:sp modelId="{A7C1034F-8395-4FD8-8EB3-8CBAB8046050}">
      <dsp:nvSpPr>
        <dsp:cNvPr id="0" name=""/>
        <dsp:cNvSpPr/>
      </dsp:nvSpPr>
      <dsp:spPr>
        <a:xfrm>
          <a:off x="3166362" y="1479484"/>
          <a:ext cx="1392369" cy="1392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ORGANIZING</a:t>
          </a:r>
          <a:endParaRPr lang="en-US" sz="1200" kern="1200" dirty="0"/>
        </a:p>
      </dsp:txBody>
      <dsp:txXfrm>
        <a:off x="3370270" y="1683392"/>
        <a:ext cx="984553" cy="984553"/>
      </dsp:txXfrm>
    </dsp:sp>
    <dsp:sp modelId="{726906A0-45F4-44F8-8B16-A8C0869A02A1}">
      <dsp:nvSpPr>
        <dsp:cNvPr id="0" name=""/>
        <dsp:cNvSpPr/>
      </dsp:nvSpPr>
      <dsp:spPr>
        <a:xfrm rot="8100000">
          <a:off x="2945773" y="2672445"/>
          <a:ext cx="370071" cy="469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3040535" y="2727178"/>
        <a:ext cx="259050" cy="281954"/>
      </dsp:txXfrm>
    </dsp:sp>
    <dsp:sp modelId="{874C1247-0566-4BAA-8EC1-344FDECDFE31}">
      <dsp:nvSpPr>
        <dsp:cNvPr id="0" name=""/>
        <dsp:cNvSpPr/>
      </dsp:nvSpPr>
      <dsp:spPr>
        <a:xfrm>
          <a:off x="1688073" y="2957773"/>
          <a:ext cx="1392369" cy="1392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ACTUATING</a:t>
          </a:r>
          <a:endParaRPr lang="en-US" sz="1200" kern="1200" dirty="0"/>
        </a:p>
      </dsp:txBody>
      <dsp:txXfrm>
        <a:off x="1891981" y="3161681"/>
        <a:ext cx="984553" cy="984553"/>
      </dsp:txXfrm>
    </dsp:sp>
    <dsp:sp modelId="{CEC14021-CEF5-4B7F-BDA9-3B3D76ECEBD6}">
      <dsp:nvSpPr>
        <dsp:cNvPr id="0" name=""/>
        <dsp:cNvSpPr/>
      </dsp:nvSpPr>
      <dsp:spPr>
        <a:xfrm rot="13500000">
          <a:off x="1467483" y="2687257"/>
          <a:ext cx="370071" cy="469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1562245" y="2820494"/>
        <a:ext cx="259050" cy="281954"/>
      </dsp:txXfrm>
    </dsp:sp>
    <dsp:sp modelId="{DECD80AC-A4C0-4F02-A7FE-3DD24202C619}">
      <dsp:nvSpPr>
        <dsp:cNvPr id="0" name=""/>
        <dsp:cNvSpPr/>
      </dsp:nvSpPr>
      <dsp:spPr>
        <a:xfrm>
          <a:off x="209783" y="1479484"/>
          <a:ext cx="1392369" cy="13923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CONTROLING</a:t>
          </a:r>
          <a:endParaRPr lang="en-US" sz="1200" kern="1200" dirty="0"/>
        </a:p>
      </dsp:txBody>
      <dsp:txXfrm>
        <a:off x="413691" y="1683392"/>
        <a:ext cx="984553" cy="984553"/>
      </dsp:txXfrm>
    </dsp:sp>
    <dsp:sp modelId="{A6624380-E1B9-407F-A5B2-CE9939CB07B6}">
      <dsp:nvSpPr>
        <dsp:cNvPr id="0" name=""/>
        <dsp:cNvSpPr/>
      </dsp:nvSpPr>
      <dsp:spPr>
        <a:xfrm rot="18900000">
          <a:off x="1452671" y="1208967"/>
          <a:ext cx="370071" cy="4699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468930" y="1342204"/>
        <a:ext cx="259050" cy="2819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52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6534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295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715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5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83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3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5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2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4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19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5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64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7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4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724C7-7DAF-4C3B-B54E-768093863F75}" type="datetimeFigureOut">
              <a:rPr lang="en-US" smtClean="0"/>
              <a:t>30 November 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21EA3-1E61-44DD-ABF9-7D06C6DFE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512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 A GREAT INSTRUCTURE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4 step to be a great </a:t>
            </a:r>
            <a:r>
              <a:rPr lang="en-US" dirty="0" err="1" smtClean="0"/>
              <a:t>Instructure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161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88539556"/>
              </p:ext>
            </p:extLst>
          </p:nvPr>
        </p:nvGraphicFramePr>
        <p:xfrm>
          <a:off x="208548" y="288757"/>
          <a:ext cx="11589930" cy="6316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59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973ECC-41DE-44B9-9DBC-3219876BD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C6973ECC-41DE-44B9-9DBC-3219876BD1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C6973ECC-41DE-44B9-9DBC-3219876BD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C6973ECC-41DE-44B9-9DBC-3219876BD1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FC4F21-0511-44C7-9C4C-73E0809E8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A9FC4F21-0511-44C7-9C4C-73E0809E80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A9FC4F21-0511-44C7-9C4C-73E0809E8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A9FC4F21-0511-44C7-9C4C-73E0809E80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100106-74E3-4E6B-BCCD-C71E2D9A7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E9100106-74E3-4E6B-BCCD-C71E2D9A7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E9100106-74E3-4E6B-BCCD-C71E2D9A7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E9100106-74E3-4E6B-BCCD-C71E2D9A7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F3B7F4-1F21-42D9-A648-D7CB1E68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C3F3B7F4-1F21-42D9-A648-D7CB1E68E6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graphicEl>
                                              <a:dgm id="{C3F3B7F4-1F21-42D9-A648-D7CB1E68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graphicEl>
                                              <a:dgm id="{C3F3B7F4-1F21-42D9-A648-D7CB1E68E6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4027C1-6E9C-4E1B-8F55-34ECF4AB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graphicEl>
                                              <a:dgm id="{324027C1-6E9C-4E1B-8F55-34ECF4AB4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graphicEl>
                                              <a:dgm id="{324027C1-6E9C-4E1B-8F55-34ECF4AB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324027C1-6E9C-4E1B-8F55-34ECF4AB4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8B7E6C-A734-49F5-980A-0D0BB0695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8A8B7E6C-A734-49F5-980A-0D0BB0695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8A8B7E6C-A734-49F5-980A-0D0BB0695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graphicEl>
                                              <a:dgm id="{8A8B7E6C-A734-49F5-980A-0D0BB0695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2024D0-7783-4BAA-8E6C-D9C472A45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graphicEl>
                                              <a:dgm id="{4A2024D0-7783-4BAA-8E6C-D9C472A45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4A2024D0-7783-4BAA-8E6C-D9C472A45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graphicEl>
                                              <a:dgm id="{4A2024D0-7783-4BAA-8E6C-D9C472A45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ABE0A0-70FA-413C-99FF-9893FCE0BC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graphicEl>
                                              <a:dgm id="{30ABE0A0-70FA-413C-99FF-9893FCE0BC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graphicEl>
                                              <a:dgm id="{30ABE0A0-70FA-413C-99FF-9893FCE0BC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graphicEl>
                                              <a:dgm id="{30ABE0A0-70FA-413C-99FF-9893FCE0BC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1342EA-C83A-47CE-839C-D63D2C2A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graphicEl>
                                              <a:dgm id="{DA1342EA-C83A-47CE-839C-D63D2C2AD8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graphicEl>
                                              <a:dgm id="{DA1342EA-C83A-47CE-839C-D63D2C2A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graphicEl>
                                              <a:dgm id="{DA1342EA-C83A-47CE-839C-D63D2C2AD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8DD3C0-1B41-4CBE-AA45-CA5F4827C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graphicEl>
                                              <a:dgm id="{558DD3C0-1B41-4CBE-AA45-CA5F4827C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graphicEl>
                                              <a:dgm id="{558DD3C0-1B41-4CBE-AA45-CA5F4827C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558DD3C0-1B41-4CBE-AA45-CA5F4827C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24DC55-4F02-4D35-B4EB-4DCADE1181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graphicEl>
                                              <a:dgm id="{5224DC55-4F02-4D35-B4EB-4DCADE1181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graphicEl>
                                              <a:dgm id="{5224DC55-4F02-4D35-B4EB-4DCADE1181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graphicEl>
                                              <a:dgm id="{5224DC55-4F02-4D35-B4EB-4DCADE1181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5AFD5CF-7CC8-49A8-8203-362C9E599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graphicEl>
                                              <a:dgm id="{35AFD5CF-7CC8-49A8-8203-362C9E599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graphicEl>
                                              <a:dgm id="{35AFD5CF-7CC8-49A8-8203-362C9E599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graphicEl>
                                              <a:dgm id="{35AFD5CF-7CC8-49A8-8203-362C9E599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36E9E0-B56A-433D-B0FD-2FF4D301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graphicEl>
                                              <a:dgm id="{4336E9E0-B56A-433D-B0FD-2FF4D301B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graphicEl>
                                              <a:dgm id="{4336E9E0-B56A-433D-B0FD-2FF4D301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4336E9E0-B56A-433D-B0FD-2FF4D301B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926" y="2869895"/>
            <a:ext cx="9941256" cy="1090788"/>
          </a:xfrm>
        </p:spPr>
        <p:txBody>
          <a:bodyPr/>
          <a:lstStyle/>
          <a:p>
            <a:r>
              <a:rPr lang="en-US" dirty="0" smtClean="0"/>
              <a:t>4. IMPLEMENTATING PROGRAMS BASED ON SOP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Melaksanakan</a:t>
            </a:r>
            <a:r>
              <a:rPr lang="en-US" dirty="0" smtClean="0"/>
              <a:t> Program-program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Operational 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862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POAC MANAGEMENT SYSTEM DALAM MENYUSUN SOP !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6039431"/>
              </p:ext>
            </p:extLst>
          </p:nvPr>
        </p:nvGraphicFramePr>
        <p:xfrm>
          <a:off x="3549316" y="1921878"/>
          <a:ext cx="476851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7726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 KIBRA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PENGIRIMAN KIBRA HARI BESAR NASIONAL 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s.d</a:t>
            </a:r>
            <a:r>
              <a:rPr lang="en-US" dirty="0" smtClean="0"/>
              <a:t> </a:t>
            </a:r>
            <a:r>
              <a:rPr lang="en-US" dirty="0" err="1" smtClean="0"/>
              <a:t>pembubaran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Properties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Dana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UPACARA HARI SENIN (PASKIBRA)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Petugas</a:t>
            </a:r>
            <a:r>
              <a:rPr lang="en-US" dirty="0" smtClean="0"/>
              <a:t> </a:t>
            </a:r>
            <a:r>
              <a:rPr lang="en-US" dirty="0" err="1" smtClean="0"/>
              <a:t>Upacara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Properties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PELATIHAN UPACARA KELAS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Persiapan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Piket</a:t>
            </a:r>
            <a:r>
              <a:rPr lang="en-US" dirty="0" smtClean="0"/>
              <a:t> </a:t>
            </a:r>
            <a:r>
              <a:rPr lang="en-US" dirty="0" err="1" smtClean="0"/>
              <a:t>Pelatih</a:t>
            </a:r>
            <a:r>
              <a:rPr lang="en-US" dirty="0" smtClean="0"/>
              <a:t> </a:t>
            </a:r>
            <a:r>
              <a:rPr lang="en-US" dirty="0" err="1" smtClean="0"/>
              <a:t>Petugas</a:t>
            </a:r>
            <a:r>
              <a:rPr lang="en-US" dirty="0" smtClean="0"/>
              <a:t> </a:t>
            </a:r>
            <a:r>
              <a:rPr lang="en-US" dirty="0" err="1" smtClean="0"/>
              <a:t>Upacara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Properties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disiapkan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6723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 LATIHAN RUTIN/DIKLAT-DIKLAT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62" y="2218657"/>
            <a:ext cx="4720389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Tatib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Instructure</a:t>
            </a:r>
            <a:r>
              <a:rPr lang="en-US" dirty="0" smtClean="0"/>
              <a:t>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Apel</a:t>
            </a:r>
            <a:r>
              <a:rPr lang="en-US" dirty="0" smtClean="0"/>
              <a:t> Siang (</a:t>
            </a:r>
            <a:r>
              <a:rPr lang="en-US" dirty="0" err="1" smtClean="0"/>
              <a:t>Pengarahan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Agenda </a:t>
            </a:r>
            <a:r>
              <a:rPr lang="en-US" dirty="0" err="1" smtClean="0"/>
              <a:t>Latihan</a:t>
            </a:r>
            <a:r>
              <a:rPr lang="en-US" dirty="0" smtClean="0"/>
              <a:t> :</a:t>
            </a:r>
          </a:p>
          <a:p>
            <a:pPr lvl="1"/>
            <a:r>
              <a:rPr lang="en-US" dirty="0" smtClean="0"/>
              <a:t>A</a:t>
            </a:r>
          </a:p>
          <a:p>
            <a:pPr lvl="1"/>
            <a:r>
              <a:rPr lang="en-US" dirty="0" smtClean="0"/>
              <a:t>B</a:t>
            </a:r>
          </a:p>
          <a:p>
            <a:pPr lvl="1"/>
            <a:r>
              <a:rPr lang="en-US" dirty="0" smtClean="0"/>
              <a:t>C</a:t>
            </a:r>
          </a:p>
          <a:p>
            <a:pPr lvl="1"/>
            <a:r>
              <a:rPr lang="en-US" dirty="0" smtClean="0"/>
              <a:t>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Apel</a:t>
            </a:r>
            <a:r>
              <a:rPr lang="en-US" dirty="0" smtClean="0"/>
              <a:t> Sore (</a:t>
            </a:r>
            <a:r>
              <a:rPr lang="en-US" dirty="0" err="1" smtClean="0"/>
              <a:t>Evaluasi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Instructure</a:t>
            </a:r>
            <a:r>
              <a:rPr lang="en-US" dirty="0" smtClean="0"/>
              <a:t> Meeting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369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 LATIHAN MENJELANG LOMBA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Tatib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Instructure</a:t>
            </a:r>
            <a:r>
              <a:rPr lang="en-US" dirty="0" smtClean="0"/>
              <a:t>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Pengarahan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Agenda </a:t>
            </a:r>
            <a:r>
              <a:rPr lang="en-US" dirty="0" err="1" smtClean="0"/>
              <a:t>Latihan</a:t>
            </a:r>
            <a:r>
              <a:rPr lang="en-US" dirty="0" smtClean="0"/>
              <a:t> PBB :</a:t>
            </a:r>
          </a:p>
          <a:p>
            <a:pPr lvl="1"/>
            <a:r>
              <a:rPr lang="en-US" dirty="0" err="1" smtClean="0"/>
              <a:t>Pengulangan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endParaRPr lang="en-US" dirty="0" smtClean="0"/>
          </a:p>
          <a:p>
            <a:pPr lvl="1"/>
            <a:r>
              <a:rPr lang="en-US" dirty="0" smtClean="0"/>
              <a:t>B</a:t>
            </a:r>
          </a:p>
          <a:p>
            <a:pPr lvl="1"/>
            <a:r>
              <a:rPr lang="en-US" dirty="0" smtClean="0"/>
              <a:t>C</a:t>
            </a:r>
          </a:p>
          <a:p>
            <a:pPr lvl="1"/>
            <a:r>
              <a:rPr lang="en-US" dirty="0" smtClean="0"/>
              <a:t>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Evaluasi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Instructure</a:t>
            </a:r>
            <a:r>
              <a:rPr lang="en-US" dirty="0" smtClean="0"/>
              <a:t> Meeting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582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 UJIAN KENAIKAN TINGKAT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PASKIBRA MUDA (</a:t>
            </a:r>
            <a:r>
              <a:rPr lang="en-US" dirty="0" err="1" smtClean="0"/>
              <a:t>pelantikan</a:t>
            </a:r>
            <a:r>
              <a:rPr lang="en-US" dirty="0" smtClean="0"/>
              <a:t>/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tamu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Tatib</a:t>
            </a:r>
            <a:endParaRPr lang="en-US" dirty="0" smtClean="0"/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endParaRPr lang="en-US" dirty="0" smtClean="0"/>
          </a:p>
          <a:p>
            <a:pPr lvl="1"/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Kelengkapan</a:t>
            </a:r>
            <a:endParaRPr lang="en-US" dirty="0"/>
          </a:p>
          <a:p>
            <a:pPr lvl="1"/>
            <a:r>
              <a:rPr lang="en-US" dirty="0" err="1" smtClean="0"/>
              <a:t>Pengajian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Sholat</a:t>
            </a:r>
            <a:r>
              <a:rPr lang="en-US" dirty="0" smtClean="0"/>
              <a:t> </a:t>
            </a:r>
            <a:r>
              <a:rPr lang="en-US" dirty="0" err="1" smtClean="0"/>
              <a:t>berjamaah</a:t>
            </a:r>
            <a:endParaRPr lang="en-US" dirty="0" smtClean="0"/>
          </a:p>
          <a:p>
            <a:pPr lvl="1"/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endParaRPr lang="en-US" dirty="0" smtClean="0"/>
          </a:p>
          <a:p>
            <a:pPr lvl="1"/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endParaRPr lang="en-US" dirty="0" smtClean="0"/>
          </a:p>
          <a:p>
            <a:pPr lvl="1"/>
            <a:r>
              <a:rPr lang="en-US" dirty="0" err="1" smtClean="0"/>
              <a:t>Tidur</a:t>
            </a:r>
            <a:endParaRPr lang="en-US" dirty="0" smtClean="0"/>
          </a:p>
          <a:p>
            <a:pPr lvl="1"/>
            <a:r>
              <a:rPr lang="en-US" dirty="0" err="1" smtClean="0"/>
              <a:t>Ujian</a:t>
            </a:r>
            <a:r>
              <a:rPr lang="en-US" dirty="0" smtClean="0"/>
              <a:t> (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pos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Renungan</a:t>
            </a:r>
            <a:endParaRPr lang="en-US" dirty="0" smtClean="0"/>
          </a:p>
          <a:p>
            <a:pPr lvl="1"/>
            <a:r>
              <a:rPr lang="en-US" dirty="0" err="1" smtClean="0"/>
              <a:t>Olahraga</a:t>
            </a:r>
            <a:endParaRPr lang="en-US" dirty="0" smtClean="0"/>
          </a:p>
          <a:p>
            <a:pPr lvl="1"/>
            <a:r>
              <a:rPr lang="en-US" dirty="0" err="1" smtClean="0"/>
              <a:t>Pengukuhan</a:t>
            </a:r>
            <a:endParaRPr lang="en-US" dirty="0" smtClean="0"/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Penutupan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063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442" y="2117558"/>
            <a:ext cx="10515600" cy="5848100"/>
          </a:xfrm>
        </p:spPr>
        <p:txBody>
          <a:bodyPr>
            <a:normAutofit/>
          </a:bodyPr>
          <a:lstStyle/>
          <a:p>
            <a:r>
              <a:rPr lang="en-US" dirty="0" smtClean="0"/>
              <a:t>PASKIBRA MADYA (PENGEVOLETAN/PEMBALOKAN)</a:t>
            </a:r>
          </a:p>
          <a:p>
            <a:pPr lvl="1"/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Tatib</a:t>
            </a:r>
            <a:endParaRPr lang="en-US" dirty="0" smtClean="0"/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endParaRPr lang="en-US" dirty="0" smtClean="0"/>
          </a:p>
          <a:p>
            <a:pPr lvl="1"/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Kelengkapan</a:t>
            </a:r>
            <a:endParaRPr lang="en-US" dirty="0" smtClean="0"/>
          </a:p>
          <a:p>
            <a:pPr lvl="1"/>
            <a:r>
              <a:rPr lang="en-US" dirty="0" err="1" smtClean="0"/>
              <a:t>Pengajian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Sholat</a:t>
            </a:r>
            <a:r>
              <a:rPr lang="en-US" dirty="0" smtClean="0"/>
              <a:t> </a:t>
            </a:r>
            <a:r>
              <a:rPr lang="en-US" dirty="0" err="1" smtClean="0"/>
              <a:t>berjamaah</a:t>
            </a:r>
            <a:endParaRPr lang="en-US" dirty="0" smtClean="0"/>
          </a:p>
          <a:p>
            <a:pPr lvl="1"/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endParaRPr lang="en-US" dirty="0" smtClean="0"/>
          </a:p>
          <a:p>
            <a:pPr lvl="1"/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endParaRPr lang="en-US" dirty="0" smtClean="0"/>
          </a:p>
          <a:p>
            <a:pPr lvl="1"/>
            <a:r>
              <a:rPr lang="en-US" dirty="0" err="1" smtClean="0"/>
              <a:t>Tidur</a:t>
            </a:r>
            <a:r>
              <a:rPr lang="en-US" dirty="0" smtClean="0"/>
              <a:t> (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Ujian</a:t>
            </a:r>
            <a:r>
              <a:rPr lang="en-US" dirty="0" smtClean="0"/>
              <a:t> (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pos</a:t>
            </a:r>
            <a:r>
              <a:rPr lang="en-US" dirty="0" smtClean="0"/>
              <a:t> </a:t>
            </a:r>
            <a:r>
              <a:rPr lang="en-US" dirty="0" err="1" smtClean="0"/>
              <a:t>pencarian</a:t>
            </a:r>
            <a:r>
              <a:rPr lang="en-US" dirty="0" smtClean="0"/>
              <a:t> </a:t>
            </a:r>
            <a:r>
              <a:rPr lang="en-US" dirty="0" err="1" smtClean="0"/>
              <a:t>Evolet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Renungan</a:t>
            </a:r>
            <a:endParaRPr lang="en-US" dirty="0" smtClean="0"/>
          </a:p>
          <a:p>
            <a:pPr lvl="1"/>
            <a:r>
              <a:rPr lang="en-US" dirty="0" err="1" smtClean="0"/>
              <a:t>Olahraga</a:t>
            </a:r>
            <a:endParaRPr lang="en-US" dirty="0" smtClean="0"/>
          </a:p>
          <a:p>
            <a:pPr lvl="1"/>
            <a:r>
              <a:rPr lang="en-US" dirty="0" err="1" smtClean="0"/>
              <a:t>Pengukuhan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Penutupan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6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052" y="2101515"/>
            <a:ext cx="10515600" cy="5832058"/>
          </a:xfrm>
        </p:spPr>
        <p:txBody>
          <a:bodyPr>
            <a:normAutofit/>
          </a:bodyPr>
          <a:lstStyle/>
          <a:p>
            <a:r>
              <a:rPr lang="en-US" dirty="0" smtClean="0"/>
              <a:t>PASKIBRA UTAMA (GLADIAN PEMIMPIN PELETON)</a:t>
            </a:r>
          </a:p>
          <a:p>
            <a:pPr lvl="1"/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pembuatan</a:t>
            </a:r>
            <a:r>
              <a:rPr lang="en-US" dirty="0" smtClean="0"/>
              <a:t> </a:t>
            </a:r>
            <a:r>
              <a:rPr lang="en-US" dirty="0" err="1" smtClean="0"/>
              <a:t>Tatib</a:t>
            </a:r>
            <a:endParaRPr lang="en-US" dirty="0" smtClean="0"/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Pembukaan</a:t>
            </a:r>
            <a:endParaRPr lang="en-US" dirty="0" smtClean="0"/>
          </a:p>
          <a:p>
            <a:pPr lvl="1"/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Kelengkapan</a:t>
            </a:r>
            <a:endParaRPr lang="en-US" dirty="0" smtClean="0"/>
          </a:p>
          <a:p>
            <a:pPr lvl="1"/>
            <a:r>
              <a:rPr lang="en-US" dirty="0" err="1" smtClean="0"/>
              <a:t>Pengajian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Sholat</a:t>
            </a:r>
            <a:r>
              <a:rPr lang="en-US" dirty="0" smtClean="0"/>
              <a:t> </a:t>
            </a:r>
            <a:r>
              <a:rPr lang="en-US" dirty="0" err="1" smtClean="0"/>
              <a:t>berjamaah</a:t>
            </a:r>
            <a:endParaRPr lang="en-US" dirty="0" smtClean="0"/>
          </a:p>
          <a:p>
            <a:pPr lvl="1"/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endParaRPr lang="en-US" dirty="0" smtClean="0"/>
          </a:p>
          <a:p>
            <a:pPr lvl="1"/>
            <a:r>
              <a:rPr lang="en-US" dirty="0" err="1" smtClean="0"/>
              <a:t>Acara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endParaRPr lang="en-US" dirty="0" smtClean="0"/>
          </a:p>
          <a:p>
            <a:pPr lvl="1"/>
            <a:r>
              <a:rPr lang="en-US" dirty="0" err="1" smtClean="0"/>
              <a:t>Tidur</a:t>
            </a:r>
            <a:r>
              <a:rPr lang="en-US" dirty="0" smtClean="0"/>
              <a:t> (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diselenggarakan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Ujian</a:t>
            </a:r>
            <a:r>
              <a:rPr lang="en-US" dirty="0" smtClean="0"/>
              <a:t> (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pos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Renungan</a:t>
            </a:r>
            <a:endParaRPr lang="en-US" dirty="0" smtClean="0"/>
          </a:p>
          <a:p>
            <a:pPr lvl="1"/>
            <a:r>
              <a:rPr lang="en-US" dirty="0" err="1" smtClean="0"/>
              <a:t>Olahraga</a:t>
            </a:r>
            <a:endParaRPr lang="en-US" dirty="0" smtClean="0"/>
          </a:p>
          <a:p>
            <a:pPr lvl="1"/>
            <a:r>
              <a:rPr lang="en-US" dirty="0" err="1" smtClean="0"/>
              <a:t>Pengukuhan</a:t>
            </a:r>
            <a:r>
              <a:rPr lang="en-US" dirty="0" smtClean="0"/>
              <a:t> 3 Garuda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DANYON</a:t>
            </a:r>
          </a:p>
          <a:p>
            <a:pPr lvl="1"/>
            <a:r>
              <a:rPr lang="en-US" dirty="0" err="1" smtClean="0"/>
              <a:t>Apel</a:t>
            </a:r>
            <a:r>
              <a:rPr lang="en-US" dirty="0" smtClean="0"/>
              <a:t> </a:t>
            </a:r>
            <a:r>
              <a:rPr lang="en-US" dirty="0" err="1" smtClean="0"/>
              <a:t>Penutupan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167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SOP MUSYAWARAH BESAR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Pembukaan</a:t>
            </a:r>
            <a:endParaRPr lang="en-US" dirty="0" smtClean="0"/>
          </a:p>
          <a:p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Pleno</a:t>
            </a:r>
            <a:r>
              <a:rPr lang="en-US" dirty="0" smtClean="0"/>
              <a:t> I = </a:t>
            </a:r>
            <a:r>
              <a:rPr lang="en-US" dirty="0" err="1" smtClean="0"/>
              <a:t>Pembacaan</a:t>
            </a:r>
            <a:r>
              <a:rPr lang="en-US" dirty="0" smtClean="0"/>
              <a:t> LPJ DANYON</a:t>
            </a:r>
          </a:p>
          <a:p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Pleno</a:t>
            </a:r>
            <a:r>
              <a:rPr lang="en-US" dirty="0" smtClean="0"/>
              <a:t> II =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Pengesahan</a:t>
            </a:r>
            <a:r>
              <a:rPr lang="en-US" dirty="0" smtClean="0"/>
              <a:t> AD ART</a:t>
            </a:r>
          </a:p>
          <a:p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Pleno</a:t>
            </a:r>
            <a:r>
              <a:rPr lang="en-US" dirty="0" smtClean="0"/>
              <a:t> III = </a:t>
            </a:r>
            <a:r>
              <a:rPr lang="en-US" dirty="0" err="1" smtClean="0"/>
              <a:t>Pengumuman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Danyon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Orasi</a:t>
            </a:r>
            <a:r>
              <a:rPr lang="en-US" dirty="0" smtClean="0"/>
              <a:t>/</a:t>
            </a:r>
            <a:r>
              <a:rPr lang="en-US" dirty="0" err="1" smtClean="0"/>
              <a:t>Kampanye</a:t>
            </a:r>
            <a:endParaRPr lang="en-US" dirty="0" smtClean="0"/>
          </a:p>
          <a:p>
            <a:r>
              <a:rPr lang="en-US" dirty="0" err="1" smtClean="0"/>
              <a:t>Sidang</a:t>
            </a:r>
            <a:r>
              <a:rPr lang="en-US" dirty="0" smtClean="0"/>
              <a:t> </a:t>
            </a:r>
            <a:r>
              <a:rPr lang="en-US" dirty="0" err="1" smtClean="0"/>
              <a:t>Pleno</a:t>
            </a:r>
            <a:r>
              <a:rPr lang="en-US" dirty="0" smtClean="0"/>
              <a:t> IV =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Pengesahan</a:t>
            </a:r>
            <a:r>
              <a:rPr lang="en-US" dirty="0" smtClean="0"/>
              <a:t> </a:t>
            </a:r>
            <a:r>
              <a:rPr lang="en-US" dirty="0" err="1" smtClean="0"/>
              <a:t>Danyon</a:t>
            </a:r>
            <a:endParaRPr lang="en-US" dirty="0" smtClean="0"/>
          </a:p>
          <a:p>
            <a:r>
              <a:rPr lang="en-US" dirty="0" err="1" smtClean="0"/>
              <a:t>Penutupan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487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step</a:t>
            </a:r>
            <a:r>
              <a:rPr lang="en-US" dirty="0" smtClean="0"/>
              <a:t> </a:t>
            </a:r>
            <a:r>
              <a:rPr lang="en-US" dirty="0" smtClean="0"/>
              <a:t>TO BE A GREAT INSTRUCTURE 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876682"/>
              </p:ext>
            </p:extLst>
          </p:nvPr>
        </p:nvGraphicFramePr>
        <p:xfrm>
          <a:off x="681038" y="2336800"/>
          <a:ext cx="9613900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6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COLLETING DATA AND INFORMATION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Kumpulkanlah</a:t>
            </a:r>
            <a:r>
              <a:rPr lang="en-US" dirty="0" smtClean="0"/>
              <a:t> data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utuh</a:t>
            </a:r>
            <a:r>
              <a:rPr lang="en-US" dirty="0" smtClean="0"/>
              <a:t>, </a:t>
            </a:r>
            <a:r>
              <a:rPr lang="en-US" dirty="0" err="1" smtClean="0"/>
              <a:t>objektif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53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DAN INFORMASI LENGKAP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ANGGOTA :</a:t>
            </a:r>
          </a:p>
          <a:p>
            <a:pPr lvl="1"/>
            <a:r>
              <a:rPr lang="en-US" dirty="0" err="1" smtClean="0"/>
              <a:t>Biodata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en-US" dirty="0" smtClean="0"/>
              <a:t> yang </a:t>
            </a:r>
            <a:r>
              <a:rPr lang="en-US" dirty="0" err="1" smtClean="0"/>
              <a:t>lengkap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MATERI KEPELATIHAN :</a:t>
            </a:r>
          </a:p>
          <a:p>
            <a:pPr lvl="1"/>
            <a:r>
              <a:rPr lang="en-US" dirty="0" smtClean="0"/>
              <a:t>Materi2 </a:t>
            </a:r>
            <a:r>
              <a:rPr lang="en-US" dirty="0" err="1" smtClean="0"/>
              <a:t>Kepelatihan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pPr lvl="1"/>
            <a:r>
              <a:rPr lang="en-US" dirty="0" smtClean="0"/>
              <a:t>Update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INFORMASI SEKOLAH:</a:t>
            </a:r>
          </a:p>
          <a:p>
            <a:pPr lvl="1"/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di </a:t>
            </a:r>
            <a:r>
              <a:rPr lang="en-US" dirty="0" err="1" smtClean="0"/>
              <a:t>sekolah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kesiapan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INFORMASI DARI LUAR / STUDY BANDING:</a:t>
            </a:r>
          </a:p>
          <a:p>
            <a:pPr lvl="1"/>
            <a:r>
              <a:rPr lang="en-US" dirty="0" err="1" smtClean="0"/>
              <a:t>Perlombaan</a:t>
            </a:r>
            <a:r>
              <a:rPr lang="en-US" dirty="0" smtClean="0"/>
              <a:t> PBB, </a:t>
            </a:r>
            <a:r>
              <a:rPr lang="en-US" dirty="0" err="1" smtClean="0"/>
              <a:t>dll</a:t>
            </a:r>
            <a:endParaRPr lang="en-US" dirty="0" smtClean="0"/>
          </a:p>
          <a:p>
            <a:pPr lvl="1"/>
            <a:r>
              <a:rPr lang="en-US" dirty="0" smtClean="0"/>
              <a:t>Update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PPI/KORPS/</a:t>
            </a:r>
            <a:r>
              <a:rPr lang="en-US" dirty="0" err="1" smtClean="0"/>
              <a:t>Lainnya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847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TRUST BUILDING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Bangunlah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, </a:t>
            </a:r>
            <a:r>
              <a:rPr lang="en-US" dirty="0" err="1" smtClean="0"/>
              <a:t>Pelatih</a:t>
            </a:r>
            <a:r>
              <a:rPr lang="en-US" dirty="0" smtClean="0"/>
              <a:t>, </a:t>
            </a:r>
            <a:r>
              <a:rPr lang="en-US" dirty="0" err="1" smtClean="0"/>
              <a:t>Anggota</a:t>
            </a:r>
            <a:r>
              <a:rPr lang="en-US" dirty="0" smtClean="0"/>
              <a:t>, </a:t>
            </a:r>
            <a:r>
              <a:rPr lang="en-US" dirty="0" err="1" smtClean="0"/>
              <a:t>Purna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Orang </a:t>
            </a:r>
            <a:r>
              <a:rPr lang="en-US" dirty="0" err="1" smtClean="0"/>
              <a:t>Tua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832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251686" y="513347"/>
            <a:ext cx="6528609" cy="1175951"/>
          </a:xfrm>
        </p:spPr>
        <p:txBody>
          <a:bodyPr>
            <a:normAutofit/>
          </a:bodyPr>
          <a:lstStyle/>
          <a:p>
            <a:r>
              <a:rPr lang="en-US" dirty="0" smtClean="0"/>
              <a:t>MEMBANGUN KEPERCAYAAN :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386386"/>
              </p:ext>
            </p:extLst>
          </p:nvPr>
        </p:nvGraphicFramePr>
        <p:xfrm>
          <a:off x="352927" y="328863"/>
          <a:ext cx="5847348" cy="6056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8846960"/>
              </p:ext>
            </p:extLst>
          </p:nvPr>
        </p:nvGraphicFramePr>
        <p:xfrm>
          <a:off x="6153484" y="1403684"/>
          <a:ext cx="5765800" cy="4076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Rectangle 6"/>
          <p:cNvSpPr/>
          <p:nvPr/>
        </p:nvSpPr>
        <p:spPr>
          <a:xfrm>
            <a:off x="5462337" y="5447983"/>
            <a:ext cx="69301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 smtClean="0"/>
              <a:t>“Dibutuhkan 20 tahun untuk membangun reputasi dan hanya 5 menit untuk menghancurkannya” (Warren Buffet)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0983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221" y="6160167"/>
            <a:ext cx="9946105" cy="413084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“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Kamu</a:t>
            </a:r>
            <a:r>
              <a:rPr lang="en-US" sz="2000" dirty="0" smtClean="0"/>
              <a:t> </a:t>
            </a:r>
            <a:r>
              <a:rPr lang="en-US" sz="2000" dirty="0" err="1" smtClean="0"/>
              <a:t>mengharapkan</a:t>
            </a:r>
            <a:r>
              <a:rPr lang="en-US" sz="2000" dirty="0" smtClean="0"/>
              <a:t> </a:t>
            </a:r>
            <a:r>
              <a:rPr lang="en-US" sz="2000" dirty="0" err="1" smtClean="0"/>
              <a:t>maaf</a:t>
            </a:r>
            <a:r>
              <a:rPr lang="en-US" sz="2000" dirty="0" smtClean="0"/>
              <a:t>,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ku</a:t>
            </a:r>
            <a:r>
              <a:rPr lang="en-US" sz="2000" dirty="0" smtClean="0"/>
              <a:t> </a:t>
            </a:r>
            <a:r>
              <a:rPr lang="en-US" sz="2000" dirty="0" err="1" smtClean="0"/>
              <a:t>berikan</a:t>
            </a:r>
            <a:r>
              <a:rPr lang="en-US" sz="2000" dirty="0" smtClean="0"/>
              <a:t>, </a:t>
            </a:r>
            <a:r>
              <a:rPr lang="en-US" sz="2000" dirty="0" err="1" smtClean="0"/>
              <a:t>namun</a:t>
            </a:r>
            <a:r>
              <a:rPr lang="en-US" sz="2000" dirty="0" smtClean="0"/>
              <a:t> </a:t>
            </a:r>
            <a:r>
              <a:rPr lang="en-US" sz="2000" dirty="0" err="1" smtClean="0"/>
              <a:t>jangan</a:t>
            </a:r>
            <a:r>
              <a:rPr lang="en-US" sz="2000" dirty="0" smtClean="0"/>
              <a:t> </a:t>
            </a:r>
            <a:r>
              <a:rPr lang="en-US" sz="2000" dirty="0" err="1" smtClean="0"/>
              <a:t>harap</a:t>
            </a:r>
            <a:r>
              <a:rPr lang="en-US" sz="2000" dirty="0" smtClean="0"/>
              <a:t> </a:t>
            </a:r>
            <a:r>
              <a:rPr lang="en-US" sz="2000" dirty="0" err="1" smtClean="0"/>
              <a:t>kamu</a:t>
            </a:r>
            <a:r>
              <a:rPr lang="en-US" sz="2000" dirty="0" smtClean="0"/>
              <a:t> </a:t>
            </a:r>
            <a:r>
              <a:rPr lang="en-US" sz="2000" dirty="0" err="1" smtClean="0"/>
              <a:t>mendapatkan</a:t>
            </a:r>
            <a:r>
              <a:rPr lang="en-US" sz="2000" dirty="0" smtClean="0"/>
              <a:t> </a:t>
            </a:r>
            <a:r>
              <a:rPr lang="en-US" sz="2000" dirty="0" err="1" smtClean="0"/>
              <a:t>kepercayaan</a:t>
            </a:r>
            <a:r>
              <a:rPr lang="en-US" sz="2000" dirty="0" smtClean="0"/>
              <a:t> </a:t>
            </a:r>
            <a:r>
              <a:rPr lang="en-US" sz="2000" dirty="0" err="1" smtClean="0"/>
              <a:t>dariku</a:t>
            </a:r>
            <a:r>
              <a:rPr lang="en-US" sz="2000" dirty="0" smtClean="0"/>
              <a:t> </a:t>
            </a:r>
            <a:r>
              <a:rPr lang="en-US" sz="2000" dirty="0" err="1" smtClean="0"/>
              <a:t>lagi</a:t>
            </a:r>
            <a:r>
              <a:rPr lang="en-US" sz="2000" dirty="0" smtClean="0"/>
              <a:t>”</a:t>
            </a:r>
            <a:endParaRPr lang="id-ID" sz="2000" dirty="0" smtClean="0"/>
          </a:p>
          <a:p>
            <a:pPr lvl="1"/>
            <a:endParaRPr lang="en-US" sz="18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51255648"/>
              </p:ext>
            </p:extLst>
          </p:nvPr>
        </p:nvGraphicFramePr>
        <p:xfrm>
          <a:off x="553453" y="272716"/>
          <a:ext cx="11114455" cy="578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200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49836A-5D33-468D-AD76-D349FA359B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9049836A-5D33-468D-AD76-D349FA359B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9049836A-5D33-468D-AD76-D349FA359B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9049836A-5D33-468D-AD76-D349FA359B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256F23-374C-469E-A1C7-798105241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97256F23-374C-469E-A1C7-798105241B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97256F23-374C-469E-A1C7-798105241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97256F23-374C-469E-A1C7-798105241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06A3C9-271F-444E-A9BC-29CEA8467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6606A3C9-271F-444E-A9BC-29CEA84670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6606A3C9-271F-444E-A9BC-29CEA8467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6606A3C9-271F-444E-A9BC-29CEA8467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B039BF-40F3-4113-93C2-CE5E3A276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graphicEl>
                                              <a:dgm id="{46B039BF-40F3-4113-93C2-CE5E3A276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46B039BF-40F3-4113-93C2-CE5E3A276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46B039BF-40F3-4113-93C2-CE5E3A276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8D32FA-5D8B-4032-8366-E18AFB8B2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108D32FA-5D8B-4032-8366-E18AFB8B2E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108D32FA-5D8B-4032-8366-E18AFB8B2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graphicEl>
                                              <a:dgm id="{108D32FA-5D8B-4032-8366-E18AFB8B2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669CF2-8298-474B-B316-FFFD5841B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dgm id="{56669CF2-8298-474B-B316-FFFD5841B8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graphicEl>
                                              <a:dgm id="{56669CF2-8298-474B-B316-FFFD5841B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graphicEl>
                                              <a:dgm id="{56669CF2-8298-474B-B316-FFFD5841B8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79E9A5-4A1F-478E-876A-5C97593F4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2479E9A5-4A1F-478E-876A-5C97593F48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2479E9A5-4A1F-478E-876A-5C97593F4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graphicEl>
                                              <a:dgm id="{2479E9A5-4A1F-478E-876A-5C97593F4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DD6D96-3906-4291-805E-96BCFDAC5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A2DD6D96-3906-4291-805E-96BCFDAC5F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graphicEl>
                                              <a:dgm id="{A2DD6D96-3906-4291-805E-96BCFDAC5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graphicEl>
                                              <a:dgm id="{A2DD6D96-3906-4291-805E-96BCFDAC5F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1B447C-1651-4B19-BB01-56CF3BA60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C51B447C-1651-4B19-BB01-56CF3BA602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C51B447C-1651-4B19-BB01-56CF3BA60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C51B447C-1651-4B19-BB01-56CF3BA60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61B2B0-A291-4694-8280-4C9456BA7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graphicEl>
                                              <a:dgm id="{2F61B2B0-A291-4694-8280-4C9456BA72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graphicEl>
                                              <a:dgm id="{2F61B2B0-A291-4694-8280-4C9456BA7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graphicEl>
                                              <a:dgm id="{2F61B2B0-A291-4694-8280-4C9456BA7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10C31D-1610-4080-9A6C-BDEC99336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7B10C31D-1610-4080-9A6C-BDEC993364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graphicEl>
                                              <a:dgm id="{7B10C31D-1610-4080-9A6C-BDEC99336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graphicEl>
                                              <a:dgm id="{7B10C31D-1610-4080-9A6C-BDEC993364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6CF315-37AF-4E26-B56C-4A9DFA00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graphicEl>
                                              <a:dgm id="{946CF315-37AF-4E26-B56C-4A9DFA00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graphicEl>
                                              <a:dgm id="{946CF315-37AF-4E26-B56C-4A9DFA00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946CF315-37AF-4E26-B56C-4A9DFA00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19891A-14DF-4218-B927-EF7D82AA78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1C19891A-14DF-4218-B927-EF7D82AA78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1C19891A-14DF-4218-B927-EF7D82AA78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graphicEl>
                                              <a:dgm id="{1C19891A-14DF-4218-B927-EF7D82AA78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A03F63-AC4F-4E11-A962-3ECE35497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graphicEl>
                                              <a:dgm id="{20A03F63-AC4F-4E11-A962-3ECE354970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graphicEl>
                                              <a:dgm id="{20A03F63-AC4F-4E11-A962-3ECE35497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graphicEl>
                                              <a:dgm id="{20A03F63-AC4F-4E11-A962-3ECE35497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F85C59-D79F-49E8-92FD-F410B440C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">
                                            <p:graphicEl>
                                              <a:dgm id="{85F85C59-D79F-49E8-92FD-F410B440C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graphicEl>
                                              <a:dgm id="{85F85C59-D79F-49E8-92FD-F410B440C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graphicEl>
                                              <a:dgm id="{85F85C59-D79F-49E8-92FD-F410B440C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7565CA-B3F4-4E26-B4DF-1493160BA1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">
                                            <p:graphicEl>
                                              <a:dgm id="{F97565CA-B3F4-4E26-B4DF-1493160BA1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graphicEl>
                                              <a:dgm id="{F97565CA-B3F4-4E26-B4DF-1493160BA1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graphicEl>
                                              <a:dgm id="{F97565CA-B3F4-4E26-B4DF-1493160BA1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79372A-226C-4B76-8B1D-B91F838C8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">
                                            <p:graphicEl>
                                              <a:dgm id="{7C79372A-226C-4B76-8B1D-B91F838C8D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>
                                            <p:graphicEl>
                                              <a:dgm id="{7C79372A-226C-4B76-8B1D-B91F838C8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>
                                            <p:graphicEl>
                                              <a:dgm id="{7C79372A-226C-4B76-8B1D-B91F838C8D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SUPER TEAM WORK BUILDING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Membangun</a:t>
            </a:r>
            <a:r>
              <a:rPr lang="en-US" dirty="0" smtClean="0"/>
              <a:t> Tim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Tim yang </a:t>
            </a:r>
            <a:r>
              <a:rPr lang="en-US" dirty="0" err="1" smtClean="0"/>
              <a:t>baik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913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517" y="609600"/>
            <a:ext cx="10018713" cy="1359017"/>
          </a:xfrm>
        </p:spPr>
        <p:txBody>
          <a:bodyPr/>
          <a:lstStyle/>
          <a:p>
            <a:r>
              <a:rPr lang="en-US" dirty="0" smtClean="0"/>
              <a:t>SUPER </a:t>
            </a:r>
            <a:r>
              <a:rPr lang="id-ID" dirty="0" smtClean="0"/>
              <a:t>TEAM</a:t>
            </a:r>
            <a:r>
              <a:rPr lang="en-US" dirty="0" smtClean="0"/>
              <a:t> </a:t>
            </a:r>
            <a:r>
              <a:rPr lang="id-ID" dirty="0" smtClean="0"/>
              <a:t>WORK</a:t>
            </a:r>
            <a:r>
              <a:rPr lang="en-US" dirty="0" smtClean="0"/>
              <a:t> BUILDING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306" y="2379641"/>
            <a:ext cx="4213704" cy="4125431"/>
          </a:xfrm>
        </p:spPr>
        <p:txBody>
          <a:bodyPr>
            <a:normAutofit/>
          </a:bodyPr>
          <a:lstStyle/>
          <a:p>
            <a:r>
              <a:rPr lang="id-ID" dirty="0" smtClean="0"/>
              <a:t>“We don’t create Superman or Super Women, We Develop Super Team”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SAYA,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KAMI </a:t>
            </a:r>
            <a:r>
              <a:rPr lang="en-US" dirty="0" err="1" smtClean="0"/>
              <a:t>dan</a:t>
            </a:r>
            <a:r>
              <a:rPr lang="en-US" dirty="0" smtClean="0"/>
              <a:t> KITA”</a:t>
            </a:r>
          </a:p>
          <a:p>
            <a:r>
              <a:rPr lang="en-US" dirty="0" smtClean="0"/>
              <a:t>“Super Team Work </a:t>
            </a:r>
            <a:r>
              <a:rPr lang="en-US" dirty="0" err="1" smtClean="0"/>
              <a:t>itu</a:t>
            </a:r>
            <a:r>
              <a:rPr lang="en-US" dirty="0" smtClean="0"/>
              <a:t> :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sama-sama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”</a:t>
            </a:r>
          </a:p>
          <a:p>
            <a:endParaRPr lang="id-ID" dirty="0" smtClean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205420"/>
              </p:ext>
            </p:extLst>
          </p:nvPr>
        </p:nvGraphicFramePr>
        <p:xfrm>
          <a:off x="4965032" y="325686"/>
          <a:ext cx="6943705" cy="6323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578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134</TotalTime>
  <Words>673</Words>
  <Application>Microsoft Office PowerPoint</Application>
  <PresentationFormat>Widescreen</PresentationFormat>
  <Paragraphs>165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Trebuchet MS</vt:lpstr>
      <vt:lpstr>Berlin</vt:lpstr>
      <vt:lpstr>BE A GREAT INSTRUCTURE</vt:lpstr>
      <vt:lpstr>4 step TO BE A GREAT INSTRUCTURE :</vt:lpstr>
      <vt:lpstr>1. COLLETING DATA AND INFORMATION</vt:lpstr>
      <vt:lpstr>DATA DAN INFORMASI LENGKAP</vt:lpstr>
      <vt:lpstr>2. TRUST BUILDING</vt:lpstr>
      <vt:lpstr>MEMBANGUN KEPERCAYAAN :</vt:lpstr>
      <vt:lpstr>PowerPoint Presentation</vt:lpstr>
      <vt:lpstr>3. SUPER TEAM WORK BUILDING</vt:lpstr>
      <vt:lpstr>SUPER TEAM WORK BUILDING :</vt:lpstr>
      <vt:lpstr>PowerPoint Presentation</vt:lpstr>
      <vt:lpstr>4. IMPLEMENTATING PROGRAMS BASED ON SOP</vt:lpstr>
      <vt:lpstr>USE POAC MANAGEMENT SYSTEM DALAM MENYUSUN SOP !</vt:lpstr>
      <vt:lpstr>SOP KIBRA</vt:lpstr>
      <vt:lpstr>SOP LATIHAN RUTIN/DIKLAT-DIKLAT</vt:lpstr>
      <vt:lpstr>SOP LATIHAN MENJELANG LOMBA</vt:lpstr>
      <vt:lpstr>SOP UJIAN KENAIKAN TINGKAT </vt:lpstr>
      <vt:lpstr>PowerPoint Presentation</vt:lpstr>
      <vt:lpstr>PowerPoint Presentation</vt:lpstr>
      <vt:lpstr>SOP MUSYAWARAH BESAR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A GREAT INSTRUCTURE</dc:title>
  <dc:creator>azhar hidayatullah</dc:creator>
  <cp:lastModifiedBy>azhar hidayatullah</cp:lastModifiedBy>
  <cp:revision>20</cp:revision>
  <dcterms:created xsi:type="dcterms:W3CDTF">2014-11-30T06:20:49Z</dcterms:created>
  <dcterms:modified xsi:type="dcterms:W3CDTF">2014-11-30T16:55:47Z</dcterms:modified>
</cp:coreProperties>
</file>