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57" r:id="rId8"/>
    <p:sldId id="258" r:id="rId9"/>
    <p:sldId id="259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93B55-5BAB-46AB-9016-E0A47960C1F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2B852705-7585-4282-B6F5-1753FB6B953A}">
      <dgm:prSet phldrT="[Text]"/>
      <dgm:spPr/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27189E1D-8E7A-4DD2-B469-42AC6D8BE6F4}" type="parTrans" cxnId="{CD545B85-D291-4143-BA2D-926DEC4D7969}">
      <dgm:prSet/>
      <dgm:spPr/>
      <dgm:t>
        <a:bodyPr/>
        <a:lstStyle/>
        <a:p>
          <a:endParaRPr lang="en-US"/>
        </a:p>
      </dgm:t>
    </dgm:pt>
    <dgm:pt modelId="{C71B10F6-C17E-42C4-9766-9764701E3496}" type="sibTrans" cxnId="{CD545B85-D291-4143-BA2D-926DEC4D7969}">
      <dgm:prSet/>
      <dgm:spPr/>
      <dgm:t>
        <a:bodyPr/>
        <a:lstStyle/>
        <a:p>
          <a:endParaRPr lang="en-US"/>
        </a:p>
      </dgm:t>
    </dgm:pt>
    <dgm:pt modelId="{7C9DCD01-C0F5-4D01-98E8-868FD9B8842E}">
      <dgm:prSet phldrT="[Text]"/>
      <dgm:spPr/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5593C6ED-AEFE-4EC2-A8D5-6CF3C63B3C16}" type="parTrans" cxnId="{F8862543-2D5D-4ACD-9FC1-DBD37942E0C6}">
      <dgm:prSet/>
      <dgm:spPr/>
      <dgm:t>
        <a:bodyPr/>
        <a:lstStyle/>
        <a:p>
          <a:endParaRPr lang="en-US"/>
        </a:p>
      </dgm:t>
    </dgm:pt>
    <dgm:pt modelId="{65AF7D45-F2EE-40D7-A7C6-8F9B17E4D123}" type="sibTrans" cxnId="{F8862543-2D5D-4ACD-9FC1-DBD37942E0C6}">
      <dgm:prSet/>
      <dgm:spPr/>
      <dgm:t>
        <a:bodyPr/>
        <a:lstStyle/>
        <a:p>
          <a:endParaRPr lang="en-US"/>
        </a:p>
      </dgm:t>
    </dgm:pt>
    <dgm:pt modelId="{7129BDC0-5CAE-4A43-B016-32DFAA9DC53E}">
      <dgm:prSet phldrT="[Text]"/>
      <dgm:spPr/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9F89D57F-5906-475D-80D0-30299EC78459}" type="parTrans" cxnId="{C74820A0-4CF8-4DD4-9EF3-FB71BAAEC883}">
      <dgm:prSet/>
      <dgm:spPr/>
      <dgm:t>
        <a:bodyPr/>
        <a:lstStyle/>
        <a:p>
          <a:endParaRPr lang="en-US"/>
        </a:p>
      </dgm:t>
    </dgm:pt>
    <dgm:pt modelId="{B5832A46-D1CE-4744-8C13-807715887EA7}" type="sibTrans" cxnId="{C74820A0-4CF8-4DD4-9EF3-FB71BAAEC883}">
      <dgm:prSet/>
      <dgm:spPr/>
      <dgm:t>
        <a:bodyPr/>
        <a:lstStyle/>
        <a:p>
          <a:endParaRPr lang="en-US"/>
        </a:p>
      </dgm:t>
    </dgm:pt>
    <dgm:pt modelId="{4DDB9F75-EBE5-4AE9-828C-63EDBFC51E6A}">
      <dgm:prSet phldrT="[Text]"/>
      <dgm:spPr/>
      <dgm:t>
        <a:bodyPr/>
        <a:lstStyle/>
        <a:p>
          <a:r>
            <a:rPr lang="en-US" dirty="0" smtClean="0"/>
            <a:t>Controlling</a:t>
          </a:r>
          <a:endParaRPr lang="en-US" dirty="0"/>
        </a:p>
      </dgm:t>
    </dgm:pt>
    <dgm:pt modelId="{9476B9B2-51A8-4B76-A07E-988D36AC153F}" type="parTrans" cxnId="{82160CD7-28D4-4275-BE3B-9B79C0D9DBBF}">
      <dgm:prSet/>
      <dgm:spPr/>
      <dgm:t>
        <a:bodyPr/>
        <a:lstStyle/>
        <a:p>
          <a:endParaRPr lang="en-US"/>
        </a:p>
      </dgm:t>
    </dgm:pt>
    <dgm:pt modelId="{73D70BDA-CF1D-4B3A-88D3-A9C70DFE8E39}" type="sibTrans" cxnId="{82160CD7-28D4-4275-BE3B-9B79C0D9DBBF}">
      <dgm:prSet/>
      <dgm:spPr/>
      <dgm:t>
        <a:bodyPr/>
        <a:lstStyle/>
        <a:p>
          <a:endParaRPr lang="en-US"/>
        </a:p>
      </dgm:t>
    </dgm:pt>
    <dgm:pt modelId="{C9B0897A-FE7F-4192-B167-C2A9C67E1264}" type="pres">
      <dgm:prSet presAssocID="{7DB93B55-5BAB-46AB-9016-E0A47960C1F0}" presName="compositeShape" presStyleCnt="0">
        <dgm:presLayoutVars>
          <dgm:chMax val="7"/>
          <dgm:dir/>
          <dgm:resizeHandles val="exact"/>
        </dgm:presLayoutVars>
      </dgm:prSet>
      <dgm:spPr/>
    </dgm:pt>
    <dgm:pt modelId="{0E1CABB5-ADB1-49CC-9F9F-251944978630}" type="pres">
      <dgm:prSet presAssocID="{7DB93B55-5BAB-46AB-9016-E0A47960C1F0}" presName="wedge1" presStyleLbl="node1" presStyleIdx="0" presStyleCnt="4"/>
      <dgm:spPr/>
      <dgm:t>
        <a:bodyPr/>
        <a:lstStyle/>
        <a:p>
          <a:endParaRPr lang="en-US"/>
        </a:p>
      </dgm:t>
    </dgm:pt>
    <dgm:pt modelId="{E3412A24-5EE2-46CF-A263-F9435195DDC9}" type="pres">
      <dgm:prSet presAssocID="{7DB93B55-5BAB-46AB-9016-E0A47960C1F0}" presName="dummy1a" presStyleCnt="0"/>
      <dgm:spPr/>
    </dgm:pt>
    <dgm:pt modelId="{BE436C0E-DA3B-493E-8CA8-481F1B9C0367}" type="pres">
      <dgm:prSet presAssocID="{7DB93B55-5BAB-46AB-9016-E0A47960C1F0}" presName="dummy1b" presStyleCnt="0"/>
      <dgm:spPr/>
    </dgm:pt>
    <dgm:pt modelId="{06DBDF86-CC93-43D8-BBB3-2445FDD304EE}" type="pres">
      <dgm:prSet presAssocID="{7DB93B55-5BAB-46AB-9016-E0A47960C1F0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32D011-E4AA-4F8E-AD92-F49E5EAF5A63}" type="pres">
      <dgm:prSet presAssocID="{7DB93B55-5BAB-46AB-9016-E0A47960C1F0}" presName="wedge2" presStyleLbl="node1" presStyleIdx="1" presStyleCnt="4"/>
      <dgm:spPr/>
      <dgm:t>
        <a:bodyPr/>
        <a:lstStyle/>
        <a:p>
          <a:endParaRPr lang="en-US"/>
        </a:p>
      </dgm:t>
    </dgm:pt>
    <dgm:pt modelId="{DCEF05AD-D7E6-4E3E-B219-CDEEAE27CC93}" type="pres">
      <dgm:prSet presAssocID="{7DB93B55-5BAB-46AB-9016-E0A47960C1F0}" presName="dummy2a" presStyleCnt="0"/>
      <dgm:spPr/>
    </dgm:pt>
    <dgm:pt modelId="{737B2288-395A-4F4F-AD22-BFF10DBD441B}" type="pres">
      <dgm:prSet presAssocID="{7DB93B55-5BAB-46AB-9016-E0A47960C1F0}" presName="dummy2b" presStyleCnt="0"/>
      <dgm:spPr/>
    </dgm:pt>
    <dgm:pt modelId="{99262951-8A30-4EDB-9551-AA09A1271664}" type="pres">
      <dgm:prSet presAssocID="{7DB93B55-5BAB-46AB-9016-E0A47960C1F0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3AA097-B59D-45A8-B2E9-DF2362F67E85}" type="pres">
      <dgm:prSet presAssocID="{7DB93B55-5BAB-46AB-9016-E0A47960C1F0}" presName="wedge3" presStyleLbl="node1" presStyleIdx="2" presStyleCnt="4"/>
      <dgm:spPr/>
      <dgm:t>
        <a:bodyPr/>
        <a:lstStyle/>
        <a:p>
          <a:endParaRPr lang="en-US"/>
        </a:p>
      </dgm:t>
    </dgm:pt>
    <dgm:pt modelId="{1D40DC1A-54D2-4CD4-90B5-EF45F89E6AE3}" type="pres">
      <dgm:prSet presAssocID="{7DB93B55-5BAB-46AB-9016-E0A47960C1F0}" presName="dummy3a" presStyleCnt="0"/>
      <dgm:spPr/>
    </dgm:pt>
    <dgm:pt modelId="{D7910709-5DB0-4F3E-AE32-29EC45F4A65B}" type="pres">
      <dgm:prSet presAssocID="{7DB93B55-5BAB-46AB-9016-E0A47960C1F0}" presName="dummy3b" presStyleCnt="0"/>
      <dgm:spPr/>
    </dgm:pt>
    <dgm:pt modelId="{818570BE-9F45-4421-BECA-9C34C92D3A0A}" type="pres">
      <dgm:prSet presAssocID="{7DB93B55-5BAB-46AB-9016-E0A47960C1F0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87B58C-1AD7-4AC3-A811-DC2FB1CA5268}" type="pres">
      <dgm:prSet presAssocID="{7DB93B55-5BAB-46AB-9016-E0A47960C1F0}" presName="wedge4" presStyleLbl="node1" presStyleIdx="3" presStyleCnt="4"/>
      <dgm:spPr/>
      <dgm:t>
        <a:bodyPr/>
        <a:lstStyle/>
        <a:p>
          <a:endParaRPr lang="en-US"/>
        </a:p>
      </dgm:t>
    </dgm:pt>
    <dgm:pt modelId="{CB88BCAB-292F-45F2-ADEB-A56C8E80F23E}" type="pres">
      <dgm:prSet presAssocID="{7DB93B55-5BAB-46AB-9016-E0A47960C1F0}" presName="dummy4a" presStyleCnt="0"/>
      <dgm:spPr/>
    </dgm:pt>
    <dgm:pt modelId="{DC682E6B-51BB-4989-AD45-F6E15E74C2B1}" type="pres">
      <dgm:prSet presAssocID="{7DB93B55-5BAB-46AB-9016-E0A47960C1F0}" presName="dummy4b" presStyleCnt="0"/>
      <dgm:spPr/>
    </dgm:pt>
    <dgm:pt modelId="{66004FB2-F463-43C7-A28B-46BDEFCB9925}" type="pres">
      <dgm:prSet presAssocID="{7DB93B55-5BAB-46AB-9016-E0A47960C1F0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29C6D4-31AE-47E4-819A-21A525356CD8}" type="pres">
      <dgm:prSet presAssocID="{C71B10F6-C17E-42C4-9766-9764701E3496}" presName="arrowWedge1" presStyleLbl="fgSibTrans2D1" presStyleIdx="0" presStyleCnt="4"/>
      <dgm:spPr/>
    </dgm:pt>
    <dgm:pt modelId="{9F7597EC-CB3D-456F-B651-2E0DF16FECA7}" type="pres">
      <dgm:prSet presAssocID="{65AF7D45-F2EE-40D7-A7C6-8F9B17E4D123}" presName="arrowWedge2" presStyleLbl="fgSibTrans2D1" presStyleIdx="1" presStyleCnt="4"/>
      <dgm:spPr/>
    </dgm:pt>
    <dgm:pt modelId="{B127F68F-6DC8-4D52-B4B4-A64787F920C3}" type="pres">
      <dgm:prSet presAssocID="{B5832A46-D1CE-4744-8C13-807715887EA7}" presName="arrowWedge3" presStyleLbl="fgSibTrans2D1" presStyleIdx="2" presStyleCnt="4"/>
      <dgm:spPr/>
    </dgm:pt>
    <dgm:pt modelId="{E3FE91F5-F26F-4C0A-92D2-8217F7D33969}" type="pres">
      <dgm:prSet presAssocID="{73D70BDA-CF1D-4B3A-88D3-A9C70DFE8E39}" presName="arrowWedge4" presStyleLbl="fgSibTrans2D1" presStyleIdx="3" presStyleCnt="4"/>
      <dgm:spPr/>
    </dgm:pt>
  </dgm:ptLst>
  <dgm:cxnLst>
    <dgm:cxn modelId="{AA11E97C-4DEF-4B33-B2A9-6E22101DB001}" type="presOf" srcId="{4DDB9F75-EBE5-4AE9-828C-63EDBFC51E6A}" destId="{66004FB2-F463-43C7-A28B-46BDEFCB9925}" srcOrd="1" destOrd="0" presId="urn:microsoft.com/office/officeart/2005/8/layout/cycle8"/>
    <dgm:cxn modelId="{BDE0CFAC-68F9-4418-9A51-3BAADC2BD095}" type="presOf" srcId="{7C9DCD01-C0F5-4D01-98E8-868FD9B8842E}" destId="{99262951-8A30-4EDB-9551-AA09A1271664}" srcOrd="1" destOrd="0" presId="urn:microsoft.com/office/officeart/2005/8/layout/cycle8"/>
    <dgm:cxn modelId="{9997FFBC-B317-4CAC-9AD9-B1A98C009C58}" type="presOf" srcId="{7129BDC0-5CAE-4A43-B016-32DFAA9DC53E}" destId="{963AA097-B59D-45A8-B2E9-DF2362F67E85}" srcOrd="0" destOrd="0" presId="urn:microsoft.com/office/officeart/2005/8/layout/cycle8"/>
    <dgm:cxn modelId="{F8862543-2D5D-4ACD-9FC1-DBD37942E0C6}" srcId="{7DB93B55-5BAB-46AB-9016-E0A47960C1F0}" destId="{7C9DCD01-C0F5-4D01-98E8-868FD9B8842E}" srcOrd="1" destOrd="0" parTransId="{5593C6ED-AEFE-4EC2-A8D5-6CF3C63B3C16}" sibTransId="{65AF7D45-F2EE-40D7-A7C6-8F9B17E4D123}"/>
    <dgm:cxn modelId="{A77D9A25-3589-4269-8009-8F198D8C2DC3}" type="presOf" srcId="{7C9DCD01-C0F5-4D01-98E8-868FD9B8842E}" destId="{6032D011-E4AA-4F8E-AD92-F49E5EAF5A63}" srcOrd="0" destOrd="0" presId="urn:microsoft.com/office/officeart/2005/8/layout/cycle8"/>
    <dgm:cxn modelId="{82160CD7-28D4-4275-BE3B-9B79C0D9DBBF}" srcId="{7DB93B55-5BAB-46AB-9016-E0A47960C1F0}" destId="{4DDB9F75-EBE5-4AE9-828C-63EDBFC51E6A}" srcOrd="3" destOrd="0" parTransId="{9476B9B2-51A8-4B76-A07E-988D36AC153F}" sibTransId="{73D70BDA-CF1D-4B3A-88D3-A9C70DFE8E39}"/>
    <dgm:cxn modelId="{7F3029EA-CB8E-46C0-A2F0-47C8DE5EC5A0}" type="presOf" srcId="{7129BDC0-5CAE-4A43-B016-32DFAA9DC53E}" destId="{818570BE-9F45-4421-BECA-9C34C92D3A0A}" srcOrd="1" destOrd="0" presId="urn:microsoft.com/office/officeart/2005/8/layout/cycle8"/>
    <dgm:cxn modelId="{F4FEBEB1-855D-448A-AA6E-E5C7B77F0EC9}" type="presOf" srcId="{7DB93B55-5BAB-46AB-9016-E0A47960C1F0}" destId="{C9B0897A-FE7F-4192-B167-C2A9C67E1264}" srcOrd="0" destOrd="0" presId="urn:microsoft.com/office/officeart/2005/8/layout/cycle8"/>
    <dgm:cxn modelId="{CD545B85-D291-4143-BA2D-926DEC4D7969}" srcId="{7DB93B55-5BAB-46AB-9016-E0A47960C1F0}" destId="{2B852705-7585-4282-B6F5-1753FB6B953A}" srcOrd="0" destOrd="0" parTransId="{27189E1D-8E7A-4DD2-B469-42AC6D8BE6F4}" sibTransId="{C71B10F6-C17E-42C4-9766-9764701E3496}"/>
    <dgm:cxn modelId="{44217822-CEC4-47D3-B217-4F513368B64B}" type="presOf" srcId="{2B852705-7585-4282-B6F5-1753FB6B953A}" destId="{0E1CABB5-ADB1-49CC-9F9F-251944978630}" srcOrd="0" destOrd="0" presId="urn:microsoft.com/office/officeart/2005/8/layout/cycle8"/>
    <dgm:cxn modelId="{21C5D43E-7C18-479C-80F7-AE31FF3098B3}" type="presOf" srcId="{2B852705-7585-4282-B6F5-1753FB6B953A}" destId="{06DBDF86-CC93-43D8-BBB3-2445FDD304EE}" srcOrd="1" destOrd="0" presId="urn:microsoft.com/office/officeart/2005/8/layout/cycle8"/>
    <dgm:cxn modelId="{C74820A0-4CF8-4DD4-9EF3-FB71BAAEC883}" srcId="{7DB93B55-5BAB-46AB-9016-E0A47960C1F0}" destId="{7129BDC0-5CAE-4A43-B016-32DFAA9DC53E}" srcOrd="2" destOrd="0" parTransId="{9F89D57F-5906-475D-80D0-30299EC78459}" sibTransId="{B5832A46-D1CE-4744-8C13-807715887EA7}"/>
    <dgm:cxn modelId="{A2CF58FF-B3D9-4889-BBD2-CDFE9EFC9954}" type="presOf" srcId="{4DDB9F75-EBE5-4AE9-828C-63EDBFC51E6A}" destId="{C687B58C-1AD7-4AC3-A811-DC2FB1CA5268}" srcOrd="0" destOrd="0" presId="urn:microsoft.com/office/officeart/2005/8/layout/cycle8"/>
    <dgm:cxn modelId="{E70EDB45-A972-4490-80AE-6E6B453B8346}" type="presParOf" srcId="{C9B0897A-FE7F-4192-B167-C2A9C67E1264}" destId="{0E1CABB5-ADB1-49CC-9F9F-251944978630}" srcOrd="0" destOrd="0" presId="urn:microsoft.com/office/officeart/2005/8/layout/cycle8"/>
    <dgm:cxn modelId="{CE7528AF-ADBA-4DD8-B1C3-8794233222A3}" type="presParOf" srcId="{C9B0897A-FE7F-4192-B167-C2A9C67E1264}" destId="{E3412A24-5EE2-46CF-A263-F9435195DDC9}" srcOrd="1" destOrd="0" presId="urn:microsoft.com/office/officeart/2005/8/layout/cycle8"/>
    <dgm:cxn modelId="{7FF4E961-7B64-4529-AD20-5AD89B6E0FC1}" type="presParOf" srcId="{C9B0897A-FE7F-4192-B167-C2A9C67E1264}" destId="{BE436C0E-DA3B-493E-8CA8-481F1B9C0367}" srcOrd="2" destOrd="0" presId="urn:microsoft.com/office/officeart/2005/8/layout/cycle8"/>
    <dgm:cxn modelId="{6A3083A0-5EA3-4B06-97E8-F219EC1821EC}" type="presParOf" srcId="{C9B0897A-FE7F-4192-B167-C2A9C67E1264}" destId="{06DBDF86-CC93-43D8-BBB3-2445FDD304EE}" srcOrd="3" destOrd="0" presId="urn:microsoft.com/office/officeart/2005/8/layout/cycle8"/>
    <dgm:cxn modelId="{3858F59D-79CC-4994-AE58-7713FE7770C1}" type="presParOf" srcId="{C9B0897A-FE7F-4192-B167-C2A9C67E1264}" destId="{6032D011-E4AA-4F8E-AD92-F49E5EAF5A63}" srcOrd="4" destOrd="0" presId="urn:microsoft.com/office/officeart/2005/8/layout/cycle8"/>
    <dgm:cxn modelId="{EFC243E5-F69A-4C0C-9A5C-C0916AFBC91A}" type="presParOf" srcId="{C9B0897A-FE7F-4192-B167-C2A9C67E1264}" destId="{DCEF05AD-D7E6-4E3E-B219-CDEEAE27CC93}" srcOrd="5" destOrd="0" presId="urn:microsoft.com/office/officeart/2005/8/layout/cycle8"/>
    <dgm:cxn modelId="{59BBCFF7-A519-4B68-8D20-4BE5E894A1D2}" type="presParOf" srcId="{C9B0897A-FE7F-4192-B167-C2A9C67E1264}" destId="{737B2288-395A-4F4F-AD22-BFF10DBD441B}" srcOrd="6" destOrd="0" presId="urn:microsoft.com/office/officeart/2005/8/layout/cycle8"/>
    <dgm:cxn modelId="{2611EAAC-227D-46A7-80FC-67096258F4EF}" type="presParOf" srcId="{C9B0897A-FE7F-4192-B167-C2A9C67E1264}" destId="{99262951-8A30-4EDB-9551-AA09A1271664}" srcOrd="7" destOrd="0" presId="urn:microsoft.com/office/officeart/2005/8/layout/cycle8"/>
    <dgm:cxn modelId="{E710AAED-A881-4656-AD04-48BA095B3A3A}" type="presParOf" srcId="{C9B0897A-FE7F-4192-B167-C2A9C67E1264}" destId="{963AA097-B59D-45A8-B2E9-DF2362F67E85}" srcOrd="8" destOrd="0" presId="urn:microsoft.com/office/officeart/2005/8/layout/cycle8"/>
    <dgm:cxn modelId="{4DEEA861-A856-462F-BFF8-8D74EE1718FE}" type="presParOf" srcId="{C9B0897A-FE7F-4192-B167-C2A9C67E1264}" destId="{1D40DC1A-54D2-4CD4-90B5-EF45F89E6AE3}" srcOrd="9" destOrd="0" presId="urn:microsoft.com/office/officeart/2005/8/layout/cycle8"/>
    <dgm:cxn modelId="{5E9B9D08-C02A-4448-A627-02E2879D8468}" type="presParOf" srcId="{C9B0897A-FE7F-4192-B167-C2A9C67E1264}" destId="{D7910709-5DB0-4F3E-AE32-29EC45F4A65B}" srcOrd="10" destOrd="0" presId="urn:microsoft.com/office/officeart/2005/8/layout/cycle8"/>
    <dgm:cxn modelId="{323E1D49-AE99-436F-993D-78B81B0E5005}" type="presParOf" srcId="{C9B0897A-FE7F-4192-B167-C2A9C67E1264}" destId="{818570BE-9F45-4421-BECA-9C34C92D3A0A}" srcOrd="11" destOrd="0" presId="urn:microsoft.com/office/officeart/2005/8/layout/cycle8"/>
    <dgm:cxn modelId="{A62E1167-FDEC-4245-BF70-FFD86DEA0E50}" type="presParOf" srcId="{C9B0897A-FE7F-4192-B167-C2A9C67E1264}" destId="{C687B58C-1AD7-4AC3-A811-DC2FB1CA5268}" srcOrd="12" destOrd="0" presId="urn:microsoft.com/office/officeart/2005/8/layout/cycle8"/>
    <dgm:cxn modelId="{D33CD529-D3D8-43E9-9DCD-B7056DEF5077}" type="presParOf" srcId="{C9B0897A-FE7F-4192-B167-C2A9C67E1264}" destId="{CB88BCAB-292F-45F2-ADEB-A56C8E80F23E}" srcOrd="13" destOrd="0" presId="urn:microsoft.com/office/officeart/2005/8/layout/cycle8"/>
    <dgm:cxn modelId="{5E5B0C87-A9A8-46EE-BEB5-AA864E2B5A57}" type="presParOf" srcId="{C9B0897A-FE7F-4192-B167-C2A9C67E1264}" destId="{DC682E6B-51BB-4989-AD45-F6E15E74C2B1}" srcOrd="14" destOrd="0" presId="urn:microsoft.com/office/officeart/2005/8/layout/cycle8"/>
    <dgm:cxn modelId="{54F54602-D336-42F3-A986-34AB566ABF48}" type="presParOf" srcId="{C9B0897A-FE7F-4192-B167-C2A9C67E1264}" destId="{66004FB2-F463-43C7-A28B-46BDEFCB9925}" srcOrd="15" destOrd="0" presId="urn:microsoft.com/office/officeart/2005/8/layout/cycle8"/>
    <dgm:cxn modelId="{A1874D04-FF19-44C8-964F-187ABD2592EA}" type="presParOf" srcId="{C9B0897A-FE7F-4192-B167-C2A9C67E1264}" destId="{B029C6D4-31AE-47E4-819A-21A525356CD8}" srcOrd="16" destOrd="0" presId="urn:microsoft.com/office/officeart/2005/8/layout/cycle8"/>
    <dgm:cxn modelId="{9895F73E-9024-4AB4-9BAA-9D725D056885}" type="presParOf" srcId="{C9B0897A-FE7F-4192-B167-C2A9C67E1264}" destId="{9F7597EC-CB3D-456F-B651-2E0DF16FECA7}" srcOrd="17" destOrd="0" presId="urn:microsoft.com/office/officeart/2005/8/layout/cycle8"/>
    <dgm:cxn modelId="{353A395A-CD95-4936-92ED-FC8A2D737534}" type="presParOf" srcId="{C9B0897A-FE7F-4192-B167-C2A9C67E1264}" destId="{B127F68F-6DC8-4D52-B4B4-A64787F920C3}" srcOrd="18" destOrd="0" presId="urn:microsoft.com/office/officeart/2005/8/layout/cycle8"/>
    <dgm:cxn modelId="{15B2B8CD-59F5-4C16-AEA7-43E99228A615}" type="presParOf" srcId="{C9B0897A-FE7F-4192-B167-C2A9C67E1264}" destId="{E3FE91F5-F26F-4C0A-92D2-8217F7D33969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73DAE3-0EF3-4DB0-972F-9324C08200C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B5DACF-625B-4456-858C-7CF2AE471665}">
      <dgm:prSet phldrT="[Text]"/>
      <dgm:spPr/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48C46CA0-AF48-44C4-96E2-A246EBAF8EBD}" type="parTrans" cxnId="{F4A458BD-7697-4377-8004-185D382C8D23}">
      <dgm:prSet/>
      <dgm:spPr/>
      <dgm:t>
        <a:bodyPr/>
        <a:lstStyle/>
        <a:p>
          <a:endParaRPr lang="en-US"/>
        </a:p>
      </dgm:t>
    </dgm:pt>
    <dgm:pt modelId="{C4438878-8391-4C3E-A5AC-3F7C383D22E1}" type="sibTrans" cxnId="{F4A458BD-7697-4377-8004-185D382C8D23}">
      <dgm:prSet/>
      <dgm:spPr/>
      <dgm:t>
        <a:bodyPr/>
        <a:lstStyle/>
        <a:p>
          <a:endParaRPr lang="en-US"/>
        </a:p>
      </dgm:t>
    </dgm:pt>
    <dgm:pt modelId="{50421B9D-F870-457C-943F-FD276452DF04}">
      <dgm:prSet phldrT="[Text]"/>
      <dgm:spPr/>
      <dgm:t>
        <a:bodyPr/>
        <a:lstStyle/>
        <a:p>
          <a:r>
            <a:rPr lang="en-US" dirty="0" smtClean="0"/>
            <a:t>insight</a:t>
          </a:r>
          <a:endParaRPr lang="en-US" dirty="0"/>
        </a:p>
      </dgm:t>
    </dgm:pt>
    <dgm:pt modelId="{F2BD89CC-D1FD-4027-8689-DB01C8B0C8FF}" type="parTrans" cxnId="{A06C27E4-67F5-46AF-9757-E5EA41983ACF}">
      <dgm:prSet/>
      <dgm:spPr/>
      <dgm:t>
        <a:bodyPr/>
        <a:lstStyle/>
        <a:p>
          <a:endParaRPr lang="en-US"/>
        </a:p>
      </dgm:t>
    </dgm:pt>
    <dgm:pt modelId="{BA356296-6D55-4C64-8381-9A7088625C8D}" type="sibTrans" cxnId="{A06C27E4-67F5-46AF-9757-E5EA41983ACF}">
      <dgm:prSet/>
      <dgm:spPr/>
      <dgm:t>
        <a:bodyPr/>
        <a:lstStyle/>
        <a:p>
          <a:endParaRPr lang="en-US"/>
        </a:p>
      </dgm:t>
    </dgm:pt>
    <dgm:pt modelId="{949FECBB-0573-44DE-AB98-4B593A45DC26}">
      <dgm:prSet phldrT="[Text]"/>
      <dgm:spPr/>
      <dgm:t>
        <a:bodyPr/>
        <a:lstStyle/>
        <a:p>
          <a:r>
            <a:rPr lang="en-US" dirty="0" err="1" smtClean="0"/>
            <a:t>forsight</a:t>
          </a:r>
          <a:endParaRPr lang="en-US" dirty="0"/>
        </a:p>
      </dgm:t>
    </dgm:pt>
    <dgm:pt modelId="{E391F793-EC6E-4C93-A38C-A0EB7ED6C2A8}" type="parTrans" cxnId="{A89DAF2E-FDD7-4B3A-AB98-8C28F05F8185}">
      <dgm:prSet/>
      <dgm:spPr/>
      <dgm:t>
        <a:bodyPr/>
        <a:lstStyle/>
        <a:p>
          <a:endParaRPr lang="en-US"/>
        </a:p>
      </dgm:t>
    </dgm:pt>
    <dgm:pt modelId="{802CCE6F-93A6-4E10-AC34-B82DBCF5BF6B}" type="sibTrans" cxnId="{A89DAF2E-FDD7-4B3A-AB98-8C28F05F8185}">
      <dgm:prSet/>
      <dgm:spPr/>
      <dgm:t>
        <a:bodyPr/>
        <a:lstStyle/>
        <a:p>
          <a:endParaRPr lang="en-US"/>
        </a:p>
      </dgm:t>
    </dgm:pt>
    <dgm:pt modelId="{A853F333-938F-4FAA-90DD-43F7E709E0EE}">
      <dgm:prSet phldrT="[Text]"/>
      <dgm:spPr/>
      <dgm:t>
        <a:bodyPr/>
        <a:lstStyle/>
        <a:p>
          <a:r>
            <a:rPr lang="en-US" dirty="0" smtClean="0"/>
            <a:t>Explore</a:t>
          </a:r>
          <a:endParaRPr lang="en-US" dirty="0"/>
        </a:p>
      </dgm:t>
    </dgm:pt>
    <dgm:pt modelId="{5F1151E7-62B8-44B3-80F5-5295089C3C18}" type="parTrans" cxnId="{DD2FCE05-DD34-4CA9-B2AF-E3AD809C1827}">
      <dgm:prSet/>
      <dgm:spPr/>
      <dgm:t>
        <a:bodyPr/>
        <a:lstStyle/>
        <a:p>
          <a:endParaRPr lang="en-US"/>
        </a:p>
      </dgm:t>
    </dgm:pt>
    <dgm:pt modelId="{E8816F95-1314-410F-881F-87CFCC36C2CD}" type="sibTrans" cxnId="{DD2FCE05-DD34-4CA9-B2AF-E3AD809C1827}">
      <dgm:prSet/>
      <dgm:spPr/>
      <dgm:t>
        <a:bodyPr/>
        <a:lstStyle/>
        <a:p>
          <a:endParaRPr lang="en-US"/>
        </a:p>
      </dgm:t>
    </dgm:pt>
    <dgm:pt modelId="{CCB71A12-B973-402D-A831-30D1AFD775C3}">
      <dgm:prSet phldrT="[Text]"/>
      <dgm:spPr/>
      <dgm:t>
        <a:bodyPr/>
        <a:lstStyle/>
        <a:p>
          <a:r>
            <a:rPr lang="en-US" dirty="0" err="1" smtClean="0"/>
            <a:t>doorsight</a:t>
          </a:r>
          <a:endParaRPr lang="en-US" dirty="0"/>
        </a:p>
      </dgm:t>
    </dgm:pt>
    <dgm:pt modelId="{EB0F728A-8DFB-458C-B699-B16C87A66B0A}" type="parTrans" cxnId="{E7CBAC5E-B939-48CE-9084-F92FBC7832EB}">
      <dgm:prSet/>
      <dgm:spPr/>
      <dgm:t>
        <a:bodyPr/>
        <a:lstStyle/>
        <a:p>
          <a:endParaRPr lang="en-US"/>
        </a:p>
      </dgm:t>
    </dgm:pt>
    <dgm:pt modelId="{3D4165AF-B7DE-46A2-BF57-9DE62470FC11}" type="sibTrans" cxnId="{E7CBAC5E-B939-48CE-9084-F92FBC7832EB}">
      <dgm:prSet/>
      <dgm:spPr/>
      <dgm:t>
        <a:bodyPr/>
        <a:lstStyle/>
        <a:p>
          <a:endParaRPr lang="en-US"/>
        </a:p>
      </dgm:t>
    </dgm:pt>
    <dgm:pt modelId="{ED2A7855-3F38-4F43-8D8C-BA23E80484DC}" type="pres">
      <dgm:prSet presAssocID="{BB73DAE3-0EF3-4DB0-972F-9324C08200C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EAB9119-240A-464E-AB7B-762496958E04}" type="pres">
      <dgm:prSet presAssocID="{A6B5DACF-625B-4456-858C-7CF2AE471665}" presName="root1" presStyleCnt="0"/>
      <dgm:spPr/>
    </dgm:pt>
    <dgm:pt modelId="{8A9A5678-2B87-4B11-B41F-157C937D3869}" type="pres">
      <dgm:prSet presAssocID="{A6B5DACF-625B-4456-858C-7CF2AE47166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4A7B89-62F9-40B6-BD0F-1F5413E744F6}" type="pres">
      <dgm:prSet presAssocID="{A6B5DACF-625B-4456-858C-7CF2AE471665}" presName="level2hierChild" presStyleCnt="0"/>
      <dgm:spPr/>
    </dgm:pt>
    <dgm:pt modelId="{5F2D4914-5B43-4740-A9DF-037A2E8A4054}" type="pres">
      <dgm:prSet presAssocID="{F2BD89CC-D1FD-4027-8689-DB01C8B0C8FF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B1A635BA-7C8D-419C-8532-F3485867AF4D}" type="pres">
      <dgm:prSet presAssocID="{F2BD89CC-D1FD-4027-8689-DB01C8B0C8FF}" presName="connTx" presStyleLbl="parChTrans1D2" presStyleIdx="0" presStyleCnt="4"/>
      <dgm:spPr/>
      <dgm:t>
        <a:bodyPr/>
        <a:lstStyle/>
        <a:p>
          <a:endParaRPr lang="en-US"/>
        </a:p>
      </dgm:t>
    </dgm:pt>
    <dgm:pt modelId="{B380FD71-ED01-4186-94BB-075187C3DD7C}" type="pres">
      <dgm:prSet presAssocID="{50421B9D-F870-457C-943F-FD276452DF04}" presName="root2" presStyleCnt="0"/>
      <dgm:spPr/>
    </dgm:pt>
    <dgm:pt modelId="{EAB811CD-8680-4180-BEB2-AF10CCD7B1B8}" type="pres">
      <dgm:prSet presAssocID="{50421B9D-F870-457C-943F-FD276452DF04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FBA72B-4E31-4121-88EC-1A2406B13BB1}" type="pres">
      <dgm:prSet presAssocID="{50421B9D-F870-457C-943F-FD276452DF04}" presName="level3hierChild" presStyleCnt="0"/>
      <dgm:spPr/>
    </dgm:pt>
    <dgm:pt modelId="{5C682851-091A-409D-A5C3-0471CB7E4375}" type="pres">
      <dgm:prSet presAssocID="{E391F793-EC6E-4C93-A38C-A0EB7ED6C2A8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A61D536F-56B1-4C57-B5B6-5DF243ABB414}" type="pres">
      <dgm:prSet presAssocID="{E391F793-EC6E-4C93-A38C-A0EB7ED6C2A8}" presName="connTx" presStyleLbl="parChTrans1D2" presStyleIdx="1" presStyleCnt="4"/>
      <dgm:spPr/>
      <dgm:t>
        <a:bodyPr/>
        <a:lstStyle/>
        <a:p>
          <a:endParaRPr lang="en-US"/>
        </a:p>
      </dgm:t>
    </dgm:pt>
    <dgm:pt modelId="{29F45979-51D2-4EC3-8F78-6DFE748609F9}" type="pres">
      <dgm:prSet presAssocID="{949FECBB-0573-44DE-AB98-4B593A45DC26}" presName="root2" presStyleCnt="0"/>
      <dgm:spPr/>
    </dgm:pt>
    <dgm:pt modelId="{0A1A4BD0-76E8-463B-AB4B-6AA05FE25DC9}" type="pres">
      <dgm:prSet presAssocID="{949FECBB-0573-44DE-AB98-4B593A45DC26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8AF812F-805C-4DAE-AC9C-B3769504AB7C}" type="pres">
      <dgm:prSet presAssocID="{949FECBB-0573-44DE-AB98-4B593A45DC26}" presName="level3hierChild" presStyleCnt="0"/>
      <dgm:spPr/>
    </dgm:pt>
    <dgm:pt modelId="{78A67CF3-4AA5-4EBE-8964-A9152E305CD2}" type="pres">
      <dgm:prSet presAssocID="{5F1151E7-62B8-44B3-80F5-5295089C3C18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F0F4761B-D35D-4025-97D1-687569994C84}" type="pres">
      <dgm:prSet presAssocID="{5F1151E7-62B8-44B3-80F5-5295089C3C18}" presName="connTx" presStyleLbl="parChTrans1D2" presStyleIdx="2" presStyleCnt="4"/>
      <dgm:spPr/>
      <dgm:t>
        <a:bodyPr/>
        <a:lstStyle/>
        <a:p>
          <a:endParaRPr lang="en-US"/>
        </a:p>
      </dgm:t>
    </dgm:pt>
    <dgm:pt modelId="{8F0999C5-D1CD-409D-88F7-BC9504C7CA92}" type="pres">
      <dgm:prSet presAssocID="{A853F333-938F-4FAA-90DD-43F7E709E0EE}" presName="root2" presStyleCnt="0"/>
      <dgm:spPr/>
    </dgm:pt>
    <dgm:pt modelId="{E911D834-D021-4740-9984-D522DC3A2F01}" type="pres">
      <dgm:prSet presAssocID="{A853F333-938F-4FAA-90DD-43F7E709E0EE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37F905-7B1F-49F7-827E-7742DE3B7BB2}" type="pres">
      <dgm:prSet presAssocID="{A853F333-938F-4FAA-90DD-43F7E709E0EE}" presName="level3hierChild" presStyleCnt="0"/>
      <dgm:spPr/>
    </dgm:pt>
    <dgm:pt modelId="{B1D01E12-2799-414E-822E-95D314D27338}" type="pres">
      <dgm:prSet presAssocID="{EB0F728A-8DFB-458C-B699-B16C87A66B0A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3D633E3C-A00D-48EE-8EE9-35E379789473}" type="pres">
      <dgm:prSet presAssocID="{EB0F728A-8DFB-458C-B699-B16C87A66B0A}" presName="connTx" presStyleLbl="parChTrans1D2" presStyleIdx="3" presStyleCnt="4"/>
      <dgm:spPr/>
      <dgm:t>
        <a:bodyPr/>
        <a:lstStyle/>
        <a:p>
          <a:endParaRPr lang="en-US"/>
        </a:p>
      </dgm:t>
    </dgm:pt>
    <dgm:pt modelId="{82B0F31E-80A1-4D35-8D65-3ACED880EB80}" type="pres">
      <dgm:prSet presAssocID="{CCB71A12-B973-402D-A831-30D1AFD775C3}" presName="root2" presStyleCnt="0"/>
      <dgm:spPr/>
    </dgm:pt>
    <dgm:pt modelId="{0467A0B9-024F-41E9-B4C5-FA10D4D84C5D}" type="pres">
      <dgm:prSet presAssocID="{CCB71A12-B973-402D-A831-30D1AFD775C3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E64FBBA-7296-4EEC-8CE3-93D72333E0AE}" type="pres">
      <dgm:prSet presAssocID="{CCB71A12-B973-402D-A831-30D1AFD775C3}" presName="level3hierChild" presStyleCnt="0"/>
      <dgm:spPr/>
    </dgm:pt>
  </dgm:ptLst>
  <dgm:cxnLst>
    <dgm:cxn modelId="{0A4D27ED-B4EA-4DCE-B2E3-18585EC3FF3A}" type="presOf" srcId="{5F1151E7-62B8-44B3-80F5-5295089C3C18}" destId="{78A67CF3-4AA5-4EBE-8964-A9152E305CD2}" srcOrd="0" destOrd="0" presId="urn:microsoft.com/office/officeart/2008/layout/HorizontalMultiLevelHierarchy"/>
    <dgm:cxn modelId="{EB32FF54-7578-4BCD-8C56-0C0BCAA2E28D}" type="presOf" srcId="{E391F793-EC6E-4C93-A38C-A0EB7ED6C2A8}" destId="{5C682851-091A-409D-A5C3-0471CB7E4375}" srcOrd="0" destOrd="0" presId="urn:microsoft.com/office/officeart/2008/layout/HorizontalMultiLevelHierarchy"/>
    <dgm:cxn modelId="{E7CBAC5E-B939-48CE-9084-F92FBC7832EB}" srcId="{A6B5DACF-625B-4456-858C-7CF2AE471665}" destId="{CCB71A12-B973-402D-A831-30D1AFD775C3}" srcOrd="3" destOrd="0" parTransId="{EB0F728A-8DFB-458C-B699-B16C87A66B0A}" sibTransId="{3D4165AF-B7DE-46A2-BF57-9DE62470FC11}"/>
    <dgm:cxn modelId="{F4A458BD-7697-4377-8004-185D382C8D23}" srcId="{BB73DAE3-0EF3-4DB0-972F-9324C08200CE}" destId="{A6B5DACF-625B-4456-858C-7CF2AE471665}" srcOrd="0" destOrd="0" parTransId="{48C46CA0-AF48-44C4-96E2-A246EBAF8EBD}" sibTransId="{C4438878-8391-4C3E-A5AC-3F7C383D22E1}"/>
    <dgm:cxn modelId="{30389780-2725-4DAB-8A1B-B706334BB7A7}" type="presOf" srcId="{CCB71A12-B973-402D-A831-30D1AFD775C3}" destId="{0467A0B9-024F-41E9-B4C5-FA10D4D84C5D}" srcOrd="0" destOrd="0" presId="urn:microsoft.com/office/officeart/2008/layout/HorizontalMultiLevelHierarchy"/>
    <dgm:cxn modelId="{C459474C-6134-480E-84C2-677A947EBCA8}" type="presOf" srcId="{A853F333-938F-4FAA-90DD-43F7E709E0EE}" destId="{E911D834-D021-4740-9984-D522DC3A2F01}" srcOrd="0" destOrd="0" presId="urn:microsoft.com/office/officeart/2008/layout/HorizontalMultiLevelHierarchy"/>
    <dgm:cxn modelId="{43AD6FFA-826D-4988-84A2-0717877DE54E}" type="presOf" srcId="{F2BD89CC-D1FD-4027-8689-DB01C8B0C8FF}" destId="{5F2D4914-5B43-4740-A9DF-037A2E8A4054}" srcOrd="0" destOrd="0" presId="urn:microsoft.com/office/officeart/2008/layout/HorizontalMultiLevelHierarchy"/>
    <dgm:cxn modelId="{A89DAF2E-FDD7-4B3A-AB98-8C28F05F8185}" srcId="{A6B5DACF-625B-4456-858C-7CF2AE471665}" destId="{949FECBB-0573-44DE-AB98-4B593A45DC26}" srcOrd="1" destOrd="0" parTransId="{E391F793-EC6E-4C93-A38C-A0EB7ED6C2A8}" sibTransId="{802CCE6F-93A6-4E10-AC34-B82DBCF5BF6B}"/>
    <dgm:cxn modelId="{A9E028FA-5702-4FA1-8660-F170C658E5D0}" type="presOf" srcId="{A6B5DACF-625B-4456-858C-7CF2AE471665}" destId="{8A9A5678-2B87-4B11-B41F-157C937D3869}" srcOrd="0" destOrd="0" presId="urn:microsoft.com/office/officeart/2008/layout/HorizontalMultiLevelHierarchy"/>
    <dgm:cxn modelId="{D73F1743-9DB2-4FC5-9028-B5B6667C9D05}" type="presOf" srcId="{E391F793-EC6E-4C93-A38C-A0EB7ED6C2A8}" destId="{A61D536F-56B1-4C57-B5B6-5DF243ABB414}" srcOrd="1" destOrd="0" presId="urn:microsoft.com/office/officeart/2008/layout/HorizontalMultiLevelHierarchy"/>
    <dgm:cxn modelId="{DB80F499-68D2-4B81-A898-EB755EDBF470}" type="presOf" srcId="{EB0F728A-8DFB-458C-B699-B16C87A66B0A}" destId="{3D633E3C-A00D-48EE-8EE9-35E379789473}" srcOrd="1" destOrd="0" presId="urn:microsoft.com/office/officeart/2008/layout/HorizontalMultiLevelHierarchy"/>
    <dgm:cxn modelId="{7C9495F1-D3D5-44DA-9A6E-8812116F91E5}" type="presOf" srcId="{5F1151E7-62B8-44B3-80F5-5295089C3C18}" destId="{F0F4761B-D35D-4025-97D1-687569994C84}" srcOrd="1" destOrd="0" presId="urn:microsoft.com/office/officeart/2008/layout/HorizontalMultiLevelHierarchy"/>
    <dgm:cxn modelId="{2FEC0F54-C395-46F8-A7A4-4E3EA18797F7}" type="presOf" srcId="{F2BD89CC-D1FD-4027-8689-DB01C8B0C8FF}" destId="{B1A635BA-7C8D-419C-8532-F3485867AF4D}" srcOrd="1" destOrd="0" presId="urn:microsoft.com/office/officeart/2008/layout/HorizontalMultiLevelHierarchy"/>
    <dgm:cxn modelId="{A622D42D-9D20-4B62-85CC-5E6BC577E6BB}" type="presOf" srcId="{949FECBB-0573-44DE-AB98-4B593A45DC26}" destId="{0A1A4BD0-76E8-463B-AB4B-6AA05FE25DC9}" srcOrd="0" destOrd="0" presId="urn:microsoft.com/office/officeart/2008/layout/HorizontalMultiLevelHierarchy"/>
    <dgm:cxn modelId="{A3B5B238-BA5F-4FC1-B3FF-1EE0CCF57A3F}" type="presOf" srcId="{50421B9D-F870-457C-943F-FD276452DF04}" destId="{EAB811CD-8680-4180-BEB2-AF10CCD7B1B8}" srcOrd="0" destOrd="0" presId="urn:microsoft.com/office/officeart/2008/layout/HorizontalMultiLevelHierarchy"/>
    <dgm:cxn modelId="{A06C27E4-67F5-46AF-9757-E5EA41983ACF}" srcId="{A6B5DACF-625B-4456-858C-7CF2AE471665}" destId="{50421B9D-F870-457C-943F-FD276452DF04}" srcOrd="0" destOrd="0" parTransId="{F2BD89CC-D1FD-4027-8689-DB01C8B0C8FF}" sibTransId="{BA356296-6D55-4C64-8381-9A7088625C8D}"/>
    <dgm:cxn modelId="{DD2FCE05-DD34-4CA9-B2AF-E3AD809C1827}" srcId="{A6B5DACF-625B-4456-858C-7CF2AE471665}" destId="{A853F333-938F-4FAA-90DD-43F7E709E0EE}" srcOrd="2" destOrd="0" parTransId="{5F1151E7-62B8-44B3-80F5-5295089C3C18}" sibTransId="{E8816F95-1314-410F-881F-87CFCC36C2CD}"/>
    <dgm:cxn modelId="{AB3DF590-20B3-4186-A99E-64B026BD5C14}" type="presOf" srcId="{BB73DAE3-0EF3-4DB0-972F-9324C08200CE}" destId="{ED2A7855-3F38-4F43-8D8C-BA23E80484DC}" srcOrd="0" destOrd="0" presId="urn:microsoft.com/office/officeart/2008/layout/HorizontalMultiLevelHierarchy"/>
    <dgm:cxn modelId="{B3C697A6-49E9-4904-BF71-9BA6D990E28C}" type="presOf" srcId="{EB0F728A-8DFB-458C-B699-B16C87A66B0A}" destId="{B1D01E12-2799-414E-822E-95D314D27338}" srcOrd="0" destOrd="0" presId="urn:microsoft.com/office/officeart/2008/layout/HorizontalMultiLevelHierarchy"/>
    <dgm:cxn modelId="{5806C209-01A4-4C76-9555-9DF1D545B45E}" type="presParOf" srcId="{ED2A7855-3F38-4F43-8D8C-BA23E80484DC}" destId="{8EAB9119-240A-464E-AB7B-762496958E04}" srcOrd="0" destOrd="0" presId="urn:microsoft.com/office/officeart/2008/layout/HorizontalMultiLevelHierarchy"/>
    <dgm:cxn modelId="{D4948957-284E-4FD1-9071-7C5EB7E87B7C}" type="presParOf" srcId="{8EAB9119-240A-464E-AB7B-762496958E04}" destId="{8A9A5678-2B87-4B11-B41F-157C937D3869}" srcOrd="0" destOrd="0" presId="urn:microsoft.com/office/officeart/2008/layout/HorizontalMultiLevelHierarchy"/>
    <dgm:cxn modelId="{93FA6ACA-028C-4C39-BCC2-7DD88C207E56}" type="presParOf" srcId="{8EAB9119-240A-464E-AB7B-762496958E04}" destId="{904A7B89-62F9-40B6-BD0F-1F5413E744F6}" srcOrd="1" destOrd="0" presId="urn:microsoft.com/office/officeart/2008/layout/HorizontalMultiLevelHierarchy"/>
    <dgm:cxn modelId="{0073F59C-E703-4123-BE92-360937671748}" type="presParOf" srcId="{904A7B89-62F9-40B6-BD0F-1F5413E744F6}" destId="{5F2D4914-5B43-4740-A9DF-037A2E8A4054}" srcOrd="0" destOrd="0" presId="urn:microsoft.com/office/officeart/2008/layout/HorizontalMultiLevelHierarchy"/>
    <dgm:cxn modelId="{F04CD592-23C9-495A-9356-072438FD3232}" type="presParOf" srcId="{5F2D4914-5B43-4740-A9DF-037A2E8A4054}" destId="{B1A635BA-7C8D-419C-8532-F3485867AF4D}" srcOrd="0" destOrd="0" presId="urn:microsoft.com/office/officeart/2008/layout/HorizontalMultiLevelHierarchy"/>
    <dgm:cxn modelId="{06E8882C-D1EE-4192-9E2A-E778DECA9C00}" type="presParOf" srcId="{904A7B89-62F9-40B6-BD0F-1F5413E744F6}" destId="{B380FD71-ED01-4186-94BB-075187C3DD7C}" srcOrd="1" destOrd="0" presId="urn:microsoft.com/office/officeart/2008/layout/HorizontalMultiLevelHierarchy"/>
    <dgm:cxn modelId="{6071C609-4A10-4ECB-BD80-89C19A626D34}" type="presParOf" srcId="{B380FD71-ED01-4186-94BB-075187C3DD7C}" destId="{EAB811CD-8680-4180-BEB2-AF10CCD7B1B8}" srcOrd="0" destOrd="0" presId="urn:microsoft.com/office/officeart/2008/layout/HorizontalMultiLevelHierarchy"/>
    <dgm:cxn modelId="{794A6E3B-6C16-44ED-A0C9-DBAE2717997F}" type="presParOf" srcId="{B380FD71-ED01-4186-94BB-075187C3DD7C}" destId="{3AFBA72B-4E31-4121-88EC-1A2406B13BB1}" srcOrd="1" destOrd="0" presId="urn:microsoft.com/office/officeart/2008/layout/HorizontalMultiLevelHierarchy"/>
    <dgm:cxn modelId="{6C8D730C-D70A-4186-84B0-005A9B9907AC}" type="presParOf" srcId="{904A7B89-62F9-40B6-BD0F-1F5413E744F6}" destId="{5C682851-091A-409D-A5C3-0471CB7E4375}" srcOrd="2" destOrd="0" presId="urn:microsoft.com/office/officeart/2008/layout/HorizontalMultiLevelHierarchy"/>
    <dgm:cxn modelId="{7E4C2126-1517-4CFA-A471-C407D743A6CC}" type="presParOf" srcId="{5C682851-091A-409D-A5C3-0471CB7E4375}" destId="{A61D536F-56B1-4C57-B5B6-5DF243ABB414}" srcOrd="0" destOrd="0" presId="urn:microsoft.com/office/officeart/2008/layout/HorizontalMultiLevelHierarchy"/>
    <dgm:cxn modelId="{A21DD1D2-5D52-4617-A93A-A4B39E148961}" type="presParOf" srcId="{904A7B89-62F9-40B6-BD0F-1F5413E744F6}" destId="{29F45979-51D2-4EC3-8F78-6DFE748609F9}" srcOrd="3" destOrd="0" presId="urn:microsoft.com/office/officeart/2008/layout/HorizontalMultiLevelHierarchy"/>
    <dgm:cxn modelId="{51C036B3-61A2-4FAD-B151-BA38DE490F4C}" type="presParOf" srcId="{29F45979-51D2-4EC3-8F78-6DFE748609F9}" destId="{0A1A4BD0-76E8-463B-AB4B-6AA05FE25DC9}" srcOrd="0" destOrd="0" presId="urn:microsoft.com/office/officeart/2008/layout/HorizontalMultiLevelHierarchy"/>
    <dgm:cxn modelId="{7AC83E17-ED55-4F85-86E3-B61A488CDC81}" type="presParOf" srcId="{29F45979-51D2-4EC3-8F78-6DFE748609F9}" destId="{68AF812F-805C-4DAE-AC9C-B3769504AB7C}" srcOrd="1" destOrd="0" presId="urn:microsoft.com/office/officeart/2008/layout/HorizontalMultiLevelHierarchy"/>
    <dgm:cxn modelId="{B71FFB5E-3DF9-4A21-BFE0-2DD84F963433}" type="presParOf" srcId="{904A7B89-62F9-40B6-BD0F-1F5413E744F6}" destId="{78A67CF3-4AA5-4EBE-8964-A9152E305CD2}" srcOrd="4" destOrd="0" presId="urn:microsoft.com/office/officeart/2008/layout/HorizontalMultiLevelHierarchy"/>
    <dgm:cxn modelId="{125E2D29-6B84-4669-B92F-41ED9B01F9C9}" type="presParOf" srcId="{78A67CF3-4AA5-4EBE-8964-A9152E305CD2}" destId="{F0F4761B-D35D-4025-97D1-687569994C84}" srcOrd="0" destOrd="0" presId="urn:microsoft.com/office/officeart/2008/layout/HorizontalMultiLevelHierarchy"/>
    <dgm:cxn modelId="{A934FCF0-420D-4143-9AC5-CC72EDFD3A69}" type="presParOf" srcId="{904A7B89-62F9-40B6-BD0F-1F5413E744F6}" destId="{8F0999C5-D1CD-409D-88F7-BC9504C7CA92}" srcOrd="5" destOrd="0" presId="urn:microsoft.com/office/officeart/2008/layout/HorizontalMultiLevelHierarchy"/>
    <dgm:cxn modelId="{11FFA3A2-07D4-44CE-B64C-943DE63E249E}" type="presParOf" srcId="{8F0999C5-D1CD-409D-88F7-BC9504C7CA92}" destId="{E911D834-D021-4740-9984-D522DC3A2F01}" srcOrd="0" destOrd="0" presId="urn:microsoft.com/office/officeart/2008/layout/HorizontalMultiLevelHierarchy"/>
    <dgm:cxn modelId="{0914F26F-5472-47FD-A3D0-39BA399E2BA6}" type="presParOf" srcId="{8F0999C5-D1CD-409D-88F7-BC9504C7CA92}" destId="{2037F905-7B1F-49F7-827E-7742DE3B7BB2}" srcOrd="1" destOrd="0" presId="urn:microsoft.com/office/officeart/2008/layout/HorizontalMultiLevelHierarchy"/>
    <dgm:cxn modelId="{1FA8DCDC-44B9-4112-963E-A43271EF0CD4}" type="presParOf" srcId="{904A7B89-62F9-40B6-BD0F-1F5413E744F6}" destId="{B1D01E12-2799-414E-822E-95D314D27338}" srcOrd="6" destOrd="0" presId="urn:microsoft.com/office/officeart/2008/layout/HorizontalMultiLevelHierarchy"/>
    <dgm:cxn modelId="{5C63E538-BD91-463F-A143-D80AC000295D}" type="presParOf" srcId="{B1D01E12-2799-414E-822E-95D314D27338}" destId="{3D633E3C-A00D-48EE-8EE9-35E379789473}" srcOrd="0" destOrd="0" presId="urn:microsoft.com/office/officeart/2008/layout/HorizontalMultiLevelHierarchy"/>
    <dgm:cxn modelId="{6838FE38-DE7E-4913-ABA4-5A7B888F46F9}" type="presParOf" srcId="{904A7B89-62F9-40B6-BD0F-1F5413E744F6}" destId="{82B0F31E-80A1-4D35-8D65-3ACED880EB80}" srcOrd="7" destOrd="0" presId="urn:microsoft.com/office/officeart/2008/layout/HorizontalMultiLevelHierarchy"/>
    <dgm:cxn modelId="{7856EF6F-034D-49E6-9AB9-D345E60A6EDA}" type="presParOf" srcId="{82B0F31E-80A1-4D35-8D65-3ACED880EB80}" destId="{0467A0B9-024F-41E9-B4C5-FA10D4D84C5D}" srcOrd="0" destOrd="0" presId="urn:microsoft.com/office/officeart/2008/layout/HorizontalMultiLevelHierarchy"/>
    <dgm:cxn modelId="{CD585A96-C7FC-4503-AD2D-0A40D6071DD0}" type="presParOf" srcId="{82B0F31E-80A1-4D35-8D65-3ACED880EB80}" destId="{DE64FBBA-7296-4EEC-8CE3-93D72333E0A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AEA55-23B4-4DE7-99A6-CC47D8DD0D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71F2F9-4596-4FE8-94DB-BBE19855052F}">
      <dgm:prSet phldrT="[Text]"/>
      <dgm:spPr/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D4B63904-241A-42E7-8828-35B41B58C58A}" type="parTrans" cxnId="{93F05BD5-9BBF-40AF-9C56-0C456B496C9B}">
      <dgm:prSet/>
      <dgm:spPr/>
      <dgm:t>
        <a:bodyPr/>
        <a:lstStyle/>
        <a:p>
          <a:endParaRPr lang="en-US"/>
        </a:p>
      </dgm:t>
    </dgm:pt>
    <dgm:pt modelId="{D23263BF-7629-4C28-B137-D700679BC20F}" type="sibTrans" cxnId="{93F05BD5-9BBF-40AF-9C56-0C456B496C9B}">
      <dgm:prSet/>
      <dgm:spPr/>
      <dgm:t>
        <a:bodyPr/>
        <a:lstStyle/>
        <a:p>
          <a:endParaRPr lang="en-US"/>
        </a:p>
      </dgm:t>
    </dgm:pt>
    <dgm:pt modelId="{72329F7F-04B1-4205-86A6-3D559C06B8FB}">
      <dgm:prSet phldrT="[Text]"/>
      <dgm:spPr/>
      <dgm:t>
        <a:bodyPr/>
        <a:lstStyle/>
        <a:p>
          <a:r>
            <a:rPr lang="en-US" dirty="0" smtClean="0"/>
            <a:t>coordination</a:t>
          </a:r>
          <a:endParaRPr lang="en-US" dirty="0"/>
        </a:p>
      </dgm:t>
    </dgm:pt>
    <dgm:pt modelId="{13FFCE86-C88B-48D8-839E-D89D69AE5F36}" type="parTrans" cxnId="{5863F237-5042-4030-892B-91157DFDC1B9}">
      <dgm:prSet/>
      <dgm:spPr/>
      <dgm:t>
        <a:bodyPr/>
        <a:lstStyle/>
        <a:p>
          <a:endParaRPr lang="en-US"/>
        </a:p>
      </dgm:t>
    </dgm:pt>
    <dgm:pt modelId="{1E7F6526-0074-4251-AE17-63FF311B0B0E}" type="sibTrans" cxnId="{5863F237-5042-4030-892B-91157DFDC1B9}">
      <dgm:prSet/>
      <dgm:spPr/>
      <dgm:t>
        <a:bodyPr/>
        <a:lstStyle/>
        <a:p>
          <a:endParaRPr lang="en-US"/>
        </a:p>
      </dgm:t>
    </dgm:pt>
    <dgm:pt modelId="{5777180E-CA2F-4148-A4CE-2CCF6EFD8AC3}">
      <dgm:prSet phldrT="[Text]"/>
      <dgm:spPr/>
      <dgm:t>
        <a:bodyPr/>
        <a:lstStyle/>
        <a:p>
          <a:r>
            <a:rPr lang="en-US" dirty="0" smtClean="0"/>
            <a:t>integration</a:t>
          </a:r>
          <a:endParaRPr lang="en-US" dirty="0"/>
        </a:p>
      </dgm:t>
    </dgm:pt>
    <dgm:pt modelId="{7D2B1096-F7FD-4E8B-A795-EB3B049244F4}" type="parTrans" cxnId="{267A47F7-8940-4A94-854D-3829B8FA2EED}">
      <dgm:prSet/>
      <dgm:spPr/>
      <dgm:t>
        <a:bodyPr/>
        <a:lstStyle/>
        <a:p>
          <a:endParaRPr lang="en-US"/>
        </a:p>
      </dgm:t>
    </dgm:pt>
    <dgm:pt modelId="{1824E296-54DE-44CE-85C0-51F67C65DB0E}" type="sibTrans" cxnId="{267A47F7-8940-4A94-854D-3829B8FA2EED}">
      <dgm:prSet/>
      <dgm:spPr/>
      <dgm:t>
        <a:bodyPr/>
        <a:lstStyle/>
        <a:p>
          <a:endParaRPr lang="en-US"/>
        </a:p>
      </dgm:t>
    </dgm:pt>
    <dgm:pt modelId="{083C0850-7453-4374-818D-C5488D929684}">
      <dgm:prSet phldrT="[Text]"/>
      <dgm:spPr/>
      <dgm:t>
        <a:bodyPr/>
        <a:lstStyle/>
        <a:p>
          <a:r>
            <a:rPr lang="en-US" dirty="0" smtClean="0"/>
            <a:t>Simplification</a:t>
          </a:r>
          <a:endParaRPr lang="en-US" dirty="0"/>
        </a:p>
      </dgm:t>
    </dgm:pt>
    <dgm:pt modelId="{E9BAC4F7-33A8-4A9A-82A3-BB2E3E46A55E}" type="parTrans" cxnId="{15351AB2-3FD7-458C-B8C2-3501F00CEDD1}">
      <dgm:prSet/>
      <dgm:spPr/>
      <dgm:t>
        <a:bodyPr/>
        <a:lstStyle/>
        <a:p>
          <a:endParaRPr lang="en-US"/>
        </a:p>
      </dgm:t>
    </dgm:pt>
    <dgm:pt modelId="{8B87D9F0-D609-41FE-BFC4-7B394C808E07}" type="sibTrans" cxnId="{15351AB2-3FD7-458C-B8C2-3501F00CEDD1}">
      <dgm:prSet/>
      <dgm:spPr/>
      <dgm:t>
        <a:bodyPr/>
        <a:lstStyle/>
        <a:p>
          <a:endParaRPr lang="en-US"/>
        </a:p>
      </dgm:t>
    </dgm:pt>
    <dgm:pt modelId="{A54AC0AD-D84A-416F-90B0-E9F3DCD6E15F}">
      <dgm:prSet phldrT="[Text]"/>
      <dgm:spPr/>
      <dgm:t>
        <a:bodyPr/>
        <a:lstStyle/>
        <a:p>
          <a:r>
            <a:rPr lang="en-US" dirty="0" err="1" smtClean="0"/>
            <a:t>syncronyze</a:t>
          </a:r>
          <a:endParaRPr lang="en-US" dirty="0"/>
        </a:p>
      </dgm:t>
    </dgm:pt>
    <dgm:pt modelId="{9BD0E878-8B83-435A-BAE9-7BACE220CA23}" type="parTrans" cxnId="{BE3FB93E-2051-4BBF-A0EA-A14BE29217AE}">
      <dgm:prSet/>
      <dgm:spPr/>
      <dgm:t>
        <a:bodyPr/>
        <a:lstStyle/>
        <a:p>
          <a:endParaRPr lang="en-US"/>
        </a:p>
      </dgm:t>
    </dgm:pt>
    <dgm:pt modelId="{64898B28-A979-4DF0-833D-55557F92510B}" type="sibTrans" cxnId="{BE3FB93E-2051-4BBF-A0EA-A14BE29217AE}">
      <dgm:prSet/>
      <dgm:spPr/>
      <dgm:t>
        <a:bodyPr/>
        <a:lstStyle/>
        <a:p>
          <a:endParaRPr lang="en-US"/>
        </a:p>
      </dgm:t>
    </dgm:pt>
    <dgm:pt modelId="{FD2BCD24-8FC2-48EF-84ED-1887376FAE43}" type="pres">
      <dgm:prSet presAssocID="{63DAEA55-23B4-4DE7-99A6-CC47D8DD0D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BC55D7-3FCA-46B2-A743-372BE2565B04}" type="pres">
      <dgm:prSet presAssocID="{7071F2F9-4596-4FE8-94DB-BBE19855052F}" presName="root1" presStyleCnt="0"/>
      <dgm:spPr/>
    </dgm:pt>
    <dgm:pt modelId="{5E8C84CD-7575-4185-ADA6-EB2ABB169E14}" type="pres">
      <dgm:prSet presAssocID="{7071F2F9-4596-4FE8-94DB-BBE19855052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1599DB1-AFE9-4C23-BA6C-34F9A5E9990C}" type="pres">
      <dgm:prSet presAssocID="{7071F2F9-4596-4FE8-94DB-BBE19855052F}" presName="level2hierChild" presStyleCnt="0"/>
      <dgm:spPr/>
    </dgm:pt>
    <dgm:pt modelId="{53F0C68A-573F-4B3C-8FA9-32F8A8EFF256}" type="pres">
      <dgm:prSet presAssocID="{13FFCE86-C88B-48D8-839E-D89D69AE5F36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FFE26572-BA83-45FE-A76C-41F0E03143F2}" type="pres">
      <dgm:prSet presAssocID="{13FFCE86-C88B-48D8-839E-D89D69AE5F36}" presName="connTx" presStyleLbl="parChTrans1D2" presStyleIdx="0" presStyleCnt="4"/>
      <dgm:spPr/>
      <dgm:t>
        <a:bodyPr/>
        <a:lstStyle/>
        <a:p>
          <a:endParaRPr lang="en-US"/>
        </a:p>
      </dgm:t>
    </dgm:pt>
    <dgm:pt modelId="{74ED7626-8D3A-4225-BF12-268FB8F611DE}" type="pres">
      <dgm:prSet presAssocID="{72329F7F-04B1-4205-86A6-3D559C06B8FB}" presName="root2" presStyleCnt="0"/>
      <dgm:spPr/>
    </dgm:pt>
    <dgm:pt modelId="{3CF5307A-FD50-45B9-AB40-4EB14E950061}" type="pres">
      <dgm:prSet presAssocID="{72329F7F-04B1-4205-86A6-3D559C06B8FB}" presName="LevelTwoTextNode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13E49A-2D9E-4685-8347-73BCC180AEA2}" type="pres">
      <dgm:prSet presAssocID="{72329F7F-04B1-4205-86A6-3D559C06B8FB}" presName="level3hierChild" presStyleCnt="0"/>
      <dgm:spPr/>
    </dgm:pt>
    <dgm:pt modelId="{70D42ECE-AA9A-4E73-B637-283BFBCAF94D}" type="pres">
      <dgm:prSet presAssocID="{7D2B1096-F7FD-4E8B-A795-EB3B049244F4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CCC53558-C654-4048-A943-00AD63E216D4}" type="pres">
      <dgm:prSet presAssocID="{7D2B1096-F7FD-4E8B-A795-EB3B049244F4}" presName="connTx" presStyleLbl="parChTrans1D2" presStyleIdx="1" presStyleCnt="4"/>
      <dgm:spPr/>
      <dgm:t>
        <a:bodyPr/>
        <a:lstStyle/>
        <a:p>
          <a:endParaRPr lang="en-US"/>
        </a:p>
      </dgm:t>
    </dgm:pt>
    <dgm:pt modelId="{B10BA859-4ADB-4390-AEB6-BC69814739BE}" type="pres">
      <dgm:prSet presAssocID="{5777180E-CA2F-4148-A4CE-2CCF6EFD8AC3}" presName="root2" presStyleCnt="0"/>
      <dgm:spPr/>
    </dgm:pt>
    <dgm:pt modelId="{7A64124B-AD1B-47DD-BBF5-D68DBBAF1E7D}" type="pres">
      <dgm:prSet presAssocID="{5777180E-CA2F-4148-A4CE-2CCF6EFD8AC3}" presName="LevelTwoTextNode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636AF0-174E-4C6E-B80E-9A48705742EF}" type="pres">
      <dgm:prSet presAssocID="{5777180E-CA2F-4148-A4CE-2CCF6EFD8AC3}" presName="level3hierChild" presStyleCnt="0"/>
      <dgm:spPr/>
    </dgm:pt>
    <dgm:pt modelId="{850120E4-F6D0-4F53-9565-E8F490B2EAFC}" type="pres">
      <dgm:prSet presAssocID="{E9BAC4F7-33A8-4A9A-82A3-BB2E3E46A55E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55A7D1DE-A0A5-4542-A3CA-9B2CA3A3E22C}" type="pres">
      <dgm:prSet presAssocID="{E9BAC4F7-33A8-4A9A-82A3-BB2E3E46A55E}" presName="connTx" presStyleLbl="parChTrans1D2" presStyleIdx="2" presStyleCnt="4"/>
      <dgm:spPr/>
      <dgm:t>
        <a:bodyPr/>
        <a:lstStyle/>
        <a:p>
          <a:endParaRPr lang="en-US"/>
        </a:p>
      </dgm:t>
    </dgm:pt>
    <dgm:pt modelId="{7814BF4D-5901-453E-BACC-905620A879F0}" type="pres">
      <dgm:prSet presAssocID="{083C0850-7453-4374-818D-C5488D929684}" presName="root2" presStyleCnt="0"/>
      <dgm:spPr/>
    </dgm:pt>
    <dgm:pt modelId="{E32B23CE-082E-4A96-8D24-62643BA085BA}" type="pres">
      <dgm:prSet presAssocID="{083C0850-7453-4374-818D-C5488D929684}" presName="LevelTwoTextNode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00D92B-8A99-4C74-B551-C7CD789516F6}" type="pres">
      <dgm:prSet presAssocID="{083C0850-7453-4374-818D-C5488D929684}" presName="level3hierChild" presStyleCnt="0"/>
      <dgm:spPr/>
    </dgm:pt>
    <dgm:pt modelId="{16EDCEA1-344E-423F-83CC-A4A6657BDD0D}" type="pres">
      <dgm:prSet presAssocID="{9BD0E878-8B83-435A-BAE9-7BACE220CA23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A20147BA-EFC0-4938-B7C3-18397CD48D78}" type="pres">
      <dgm:prSet presAssocID="{9BD0E878-8B83-435A-BAE9-7BACE220CA23}" presName="connTx" presStyleLbl="parChTrans1D2" presStyleIdx="3" presStyleCnt="4"/>
      <dgm:spPr/>
      <dgm:t>
        <a:bodyPr/>
        <a:lstStyle/>
        <a:p>
          <a:endParaRPr lang="en-US"/>
        </a:p>
      </dgm:t>
    </dgm:pt>
    <dgm:pt modelId="{9FEE4852-6DA8-4E75-880F-F04497BB6A07}" type="pres">
      <dgm:prSet presAssocID="{A54AC0AD-D84A-416F-90B0-E9F3DCD6E15F}" presName="root2" presStyleCnt="0"/>
      <dgm:spPr/>
    </dgm:pt>
    <dgm:pt modelId="{454B5368-2373-42CE-B8FD-B07D5E889DC4}" type="pres">
      <dgm:prSet presAssocID="{A54AC0AD-D84A-416F-90B0-E9F3DCD6E15F}" presName="LevelTwoTextNode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3919FF-7559-48E4-9300-6859D32EF471}" type="pres">
      <dgm:prSet presAssocID="{A54AC0AD-D84A-416F-90B0-E9F3DCD6E15F}" presName="level3hierChild" presStyleCnt="0"/>
      <dgm:spPr/>
    </dgm:pt>
  </dgm:ptLst>
  <dgm:cxnLst>
    <dgm:cxn modelId="{15351AB2-3FD7-458C-B8C2-3501F00CEDD1}" srcId="{7071F2F9-4596-4FE8-94DB-BBE19855052F}" destId="{083C0850-7453-4374-818D-C5488D929684}" srcOrd="2" destOrd="0" parTransId="{E9BAC4F7-33A8-4A9A-82A3-BB2E3E46A55E}" sibTransId="{8B87D9F0-D609-41FE-BFC4-7B394C808E07}"/>
    <dgm:cxn modelId="{6DF7C937-4CB6-416E-98B0-A7B0E8045DBC}" type="presOf" srcId="{E9BAC4F7-33A8-4A9A-82A3-BB2E3E46A55E}" destId="{850120E4-F6D0-4F53-9565-E8F490B2EAFC}" srcOrd="0" destOrd="0" presId="urn:microsoft.com/office/officeart/2008/layout/HorizontalMultiLevelHierarchy"/>
    <dgm:cxn modelId="{2B90F221-9334-4BDC-A362-28696E881D73}" type="presOf" srcId="{9BD0E878-8B83-435A-BAE9-7BACE220CA23}" destId="{16EDCEA1-344E-423F-83CC-A4A6657BDD0D}" srcOrd="0" destOrd="0" presId="urn:microsoft.com/office/officeart/2008/layout/HorizontalMultiLevelHierarchy"/>
    <dgm:cxn modelId="{AE1CF9A2-BC65-48D7-85EE-8BF9E8E18CB2}" type="presOf" srcId="{7D2B1096-F7FD-4E8B-A795-EB3B049244F4}" destId="{CCC53558-C654-4048-A943-00AD63E216D4}" srcOrd="1" destOrd="0" presId="urn:microsoft.com/office/officeart/2008/layout/HorizontalMultiLevelHierarchy"/>
    <dgm:cxn modelId="{2ABF96F1-BEA1-4845-B0D3-4E78F122BC6A}" type="presOf" srcId="{72329F7F-04B1-4205-86A6-3D559C06B8FB}" destId="{3CF5307A-FD50-45B9-AB40-4EB14E950061}" srcOrd="0" destOrd="0" presId="urn:microsoft.com/office/officeart/2008/layout/HorizontalMultiLevelHierarchy"/>
    <dgm:cxn modelId="{6F5EF073-0D02-45DD-A5F9-7D827C9C8B4B}" type="presOf" srcId="{13FFCE86-C88B-48D8-839E-D89D69AE5F36}" destId="{53F0C68A-573F-4B3C-8FA9-32F8A8EFF256}" srcOrd="0" destOrd="0" presId="urn:microsoft.com/office/officeart/2008/layout/HorizontalMultiLevelHierarchy"/>
    <dgm:cxn modelId="{8A9ED0AF-3B84-45E0-8357-23ACE6E15BDF}" type="presOf" srcId="{13FFCE86-C88B-48D8-839E-D89D69AE5F36}" destId="{FFE26572-BA83-45FE-A76C-41F0E03143F2}" srcOrd="1" destOrd="0" presId="urn:microsoft.com/office/officeart/2008/layout/HorizontalMultiLevelHierarchy"/>
    <dgm:cxn modelId="{267A47F7-8940-4A94-854D-3829B8FA2EED}" srcId="{7071F2F9-4596-4FE8-94DB-BBE19855052F}" destId="{5777180E-CA2F-4148-A4CE-2CCF6EFD8AC3}" srcOrd="1" destOrd="0" parTransId="{7D2B1096-F7FD-4E8B-A795-EB3B049244F4}" sibTransId="{1824E296-54DE-44CE-85C0-51F67C65DB0E}"/>
    <dgm:cxn modelId="{93F05BD5-9BBF-40AF-9C56-0C456B496C9B}" srcId="{63DAEA55-23B4-4DE7-99A6-CC47D8DD0D52}" destId="{7071F2F9-4596-4FE8-94DB-BBE19855052F}" srcOrd="0" destOrd="0" parTransId="{D4B63904-241A-42E7-8828-35B41B58C58A}" sibTransId="{D23263BF-7629-4C28-B137-D700679BC20F}"/>
    <dgm:cxn modelId="{F82005F5-8E02-4A18-BF02-A894F212105E}" type="presOf" srcId="{63DAEA55-23B4-4DE7-99A6-CC47D8DD0D52}" destId="{FD2BCD24-8FC2-48EF-84ED-1887376FAE43}" srcOrd="0" destOrd="0" presId="urn:microsoft.com/office/officeart/2008/layout/HorizontalMultiLevelHierarchy"/>
    <dgm:cxn modelId="{089D4D27-F63D-47EA-A9DD-886A43202E58}" type="presOf" srcId="{7D2B1096-F7FD-4E8B-A795-EB3B049244F4}" destId="{70D42ECE-AA9A-4E73-B637-283BFBCAF94D}" srcOrd="0" destOrd="0" presId="urn:microsoft.com/office/officeart/2008/layout/HorizontalMultiLevelHierarchy"/>
    <dgm:cxn modelId="{53B67569-D29E-4565-9DD0-546989FDF79D}" type="presOf" srcId="{5777180E-CA2F-4148-A4CE-2CCF6EFD8AC3}" destId="{7A64124B-AD1B-47DD-BBF5-D68DBBAF1E7D}" srcOrd="0" destOrd="0" presId="urn:microsoft.com/office/officeart/2008/layout/HorizontalMultiLevelHierarchy"/>
    <dgm:cxn modelId="{BE3FB93E-2051-4BBF-A0EA-A14BE29217AE}" srcId="{7071F2F9-4596-4FE8-94DB-BBE19855052F}" destId="{A54AC0AD-D84A-416F-90B0-E9F3DCD6E15F}" srcOrd="3" destOrd="0" parTransId="{9BD0E878-8B83-435A-BAE9-7BACE220CA23}" sibTransId="{64898B28-A979-4DF0-833D-55557F92510B}"/>
    <dgm:cxn modelId="{B5319590-4C97-4761-8053-7A040608B3B6}" type="presOf" srcId="{7071F2F9-4596-4FE8-94DB-BBE19855052F}" destId="{5E8C84CD-7575-4185-ADA6-EB2ABB169E14}" srcOrd="0" destOrd="0" presId="urn:microsoft.com/office/officeart/2008/layout/HorizontalMultiLevelHierarchy"/>
    <dgm:cxn modelId="{A505DCD2-2388-41C8-93C5-7018B7C0D8D8}" type="presOf" srcId="{9BD0E878-8B83-435A-BAE9-7BACE220CA23}" destId="{A20147BA-EFC0-4938-B7C3-18397CD48D78}" srcOrd="1" destOrd="0" presId="urn:microsoft.com/office/officeart/2008/layout/HorizontalMultiLevelHierarchy"/>
    <dgm:cxn modelId="{5863F237-5042-4030-892B-91157DFDC1B9}" srcId="{7071F2F9-4596-4FE8-94DB-BBE19855052F}" destId="{72329F7F-04B1-4205-86A6-3D559C06B8FB}" srcOrd="0" destOrd="0" parTransId="{13FFCE86-C88B-48D8-839E-D89D69AE5F36}" sibTransId="{1E7F6526-0074-4251-AE17-63FF311B0B0E}"/>
    <dgm:cxn modelId="{3FD6131F-52E2-4D20-843A-4477F024B226}" type="presOf" srcId="{A54AC0AD-D84A-416F-90B0-E9F3DCD6E15F}" destId="{454B5368-2373-42CE-B8FD-B07D5E889DC4}" srcOrd="0" destOrd="0" presId="urn:microsoft.com/office/officeart/2008/layout/HorizontalMultiLevelHierarchy"/>
    <dgm:cxn modelId="{95F91AAD-1F09-4D33-911E-C398B46A31A3}" type="presOf" srcId="{E9BAC4F7-33A8-4A9A-82A3-BB2E3E46A55E}" destId="{55A7D1DE-A0A5-4542-A3CA-9B2CA3A3E22C}" srcOrd="1" destOrd="0" presId="urn:microsoft.com/office/officeart/2008/layout/HorizontalMultiLevelHierarchy"/>
    <dgm:cxn modelId="{4873AA16-243D-4AD3-BC29-012D75168D8B}" type="presOf" srcId="{083C0850-7453-4374-818D-C5488D929684}" destId="{E32B23CE-082E-4A96-8D24-62643BA085BA}" srcOrd="0" destOrd="0" presId="urn:microsoft.com/office/officeart/2008/layout/HorizontalMultiLevelHierarchy"/>
    <dgm:cxn modelId="{AE8AEECA-D14E-4843-BD62-6FBF25BA7254}" type="presParOf" srcId="{FD2BCD24-8FC2-48EF-84ED-1887376FAE43}" destId="{D1BC55D7-3FCA-46B2-A743-372BE2565B04}" srcOrd="0" destOrd="0" presId="urn:microsoft.com/office/officeart/2008/layout/HorizontalMultiLevelHierarchy"/>
    <dgm:cxn modelId="{A1D99BDC-A375-4CF0-B2ED-FA8764148AC7}" type="presParOf" srcId="{D1BC55D7-3FCA-46B2-A743-372BE2565B04}" destId="{5E8C84CD-7575-4185-ADA6-EB2ABB169E14}" srcOrd="0" destOrd="0" presId="urn:microsoft.com/office/officeart/2008/layout/HorizontalMultiLevelHierarchy"/>
    <dgm:cxn modelId="{DDB315BB-3636-40C9-9DE6-7EBC15AC98AD}" type="presParOf" srcId="{D1BC55D7-3FCA-46B2-A743-372BE2565B04}" destId="{11599DB1-AFE9-4C23-BA6C-34F9A5E9990C}" srcOrd="1" destOrd="0" presId="urn:microsoft.com/office/officeart/2008/layout/HorizontalMultiLevelHierarchy"/>
    <dgm:cxn modelId="{A79E0893-2855-4AC7-916A-366E6C5812A4}" type="presParOf" srcId="{11599DB1-AFE9-4C23-BA6C-34F9A5E9990C}" destId="{53F0C68A-573F-4B3C-8FA9-32F8A8EFF256}" srcOrd="0" destOrd="0" presId="urn:microsoft.com/office/officeart/2008/layout/HorizontalMultiLevelHierarchy"/>
    <dgm:cxn modelId="{8F0822B0-69DD-4D8B-9E36-74FC8FFA30CF}" type="presParOf" srcId="{53F0C68A-573F-4B3C-8FA9-32F8A8EFF256}" destId="{FFE26572-BA83-45FE-A76C-41F0E03143F2}" srcOrd="0" destOrd="0" presId="urn:microsoft.com/office/officeart/2008/layout/HorizontalMultiLevelHierarchy"/>
    <dgm:cxn modelId="{79D29FC4-8C2E-4468-8FF4-3130A31FE475}" type="presParOf" srcId="{11599DB1-AFE9-4C23-BA6C-34F9A5E9990C}" destId="{74ED7626-8D3A-4225-BF12-268FB8F611DE}" srcOrd="1" destOrd="0" presId="urn:microsoft.com/office/officeart/2008/layout/HorizontalMultiLevelHierarchy"/>
    <dgm:cxn modelId="{02D0A718-4B62-4DF9-B172-1DFC9D4F0B31}" type="presParOf" srcId="{74ED7626-8D3A-4225-BF12-268FB8F611DE}" destId="{3CF5307A-FD50-45B9-AB40-4EB14E950061}" srcOrd="0" destOrd="0" presId="urn:microsoft.com/office/officeart/2008/layout/HorizontalMultiLevelHierarchy"/>
    <dgm:cxn modelId="{CEBB9D22-65F2-4D4A-A050-FB89CFA2862D}" type="presParOf" srcId="{74ED7626-8D3A-4225-BF12-268FB8F611DE}" destId="{5413E49A-2D9E-4685-8347-73BCC180AEA2}" srcOrd="1" destOrd="0" presId="urn:microsoft.com/office/officeart/2008/layout/HorizontalMultiLevelHierarchy"/>
    <dgm:cxn modelId="{45D354AA-0ACA-4A23-9B51-BFC7D7D32C6E}" type="presParOf" srcId="{11599DB1-AFE9-4C23-BA6C-34F9A5E9990C}" destId="{70D42ECE-AA9A-4E73-B637-283BFBCAF94D}" srcOrd="2" destOrd="0" presId="urn:microsoft.com/office/officeart/2008/layout/HorizontalMultiLevelHierarchy"/>
    <dgm:cxn modelId="{4CFE6245-2332-4F71-92FC-621FD4AC9B3C}" type="presParOf" srcId="{70D42ECE-AA9A-4E73-B637-283BFBCAF94D}" destId="{CCC53558-C654-4048-A943-00AD63E216D4}" srcOrd="0" destOrd="0" presId="urn:microsoft.com/office/officeart/2008/layout/HorizontalMultiLevelHierarchy"/>
    <dgm:cxn modelId="{53D176D1-BA27-4B26-B081-CE94C9B20BDA}" type="presParOf" srcId="{11599DB1-AFE9-4C23-BA6C-34F9A5E9990C}" destId="{B10BA859-4ADB-4390-AEB6-BC69814739BE}" srcOrd="3" destOrd="0" presId="urn:microsoft.com/office/officeart/2008/layout/HorizontalMultiLevelHierarchy"/>
    <dgm:cxn modelId="{D84E3DE6-99E9-4976-92C7-F4203647545E}" type="presParOf" srcId="{B10BA859-4ADB-4390-AEB6-BC69814739BE}" destId="{7A64124B-AD1B-47DD-BBF5-D68DBBAF1E7D}" srcOrd="0" destOrd="0" presId="urn:microsoft.com/office/officeart/2008/layout/HorizontalMultiLevelHierarchy"/>
    <dgm:cxn modelId="{28E0064F-B3A6-41DA-ABC1-DF5469A20088}" type="presParOf" srcId="{B10BA859-4ADB-4390-AEB6-BC69814739BE}" destId="{10636AF0-174E-4C6E-B80E-9A48705742EF}" srcOrd="1" destOrd="0" presId="urn:microsoft.com/office/officeart/2008/layout/HorizontalMultiLevelHierarchy"/>
    <dgm:cxn modelId="{DC27B8C5-0A16-4DA2-B036-AAF59F5FAF80}" type="presParOf" srcId="{11599DB1-AFE9-4C23-BA6C-34F9A5E9990C}" destId="{850120E4-F6D0-4F53-9565-E8F490B2EAFC}" srcOrd="4" destOrd="0" presId="urn:microsoft.com/office/officeart/2008/layout/HorizontalMultiLevelHierarchy"/>
    <dgm:cxn modelId="{798E715A-8801-4BC3-AEBD-D556F8727692}" type="presParOf" srcId="{850120E4-F6D0-4F53-9565-E8F490B2EAFC}" destId="{55A7D1DE-A0A5-4542-A3CA-9B2CA3A3E22C}" srcOrd="0" destOrd="0" presId="urn:microsoft.com/office/officeart/2008/layout/HorizontalMultiLevelHierarchy"/>
    <dgm:cxn modelId="{8DD0C129-A24F-4ADE-A33C-C2A477F95B95}" type="presParOf" srcId="{11599DB1-AFE9-4C23-BA6C-34F9A5E9990C}" destId="{7814BF4D-5901-453E-BACC-905620A879F0}" srcOrd="5" destOrd="0" presId="urn:microsoft.com/office/officeart/2008/layout/HorizontalMultiLevelHierarchy"/>
    <dgm:cxn modelId="{C161C384-E5C6-4614-ACD8-B5D341CACC52}" type="presParOf" srcId="{7814BF4D-5901-453E-BACC-905620A879F0}" destId="{E32B23CE-082E-4A96-8D24-62643BA085BA}" srcOrd="0" destOrd="0" presId="urn:microsoft.com/office/officeart/2008/layout/HorizontalMultiLevelHierarchy"/>
    <dgm:cxn modelId="{3C779B01-4E6B-4638-A93F-491C8130579D}" type="presParOf" srcId="{7814BF4D-5901-453E-BACC-905620A879F0}" destId="{B000D92B-8A99-4C74-B551-C7CD789516F6}" srcOrd="1" destOrd="0" presId="urn:microsoft.com/office/officeart/2008/layout/HorizontalMultiLevelHierarchy"/>
    <dgm:cxn modelId="{40EA60A0-9C1A-4A7D-99D6-B7C8886DA40D}" type="presParOf" srcId="{11599DB1-AFE9-4C23-BA6C-34F9A5E9990C}" destId="{16EDCEA1-344E-423F-83CC-A4A6657BDD0D}" srcOrd="6" destOrd="0" presId="urn:microsoft.com/office/officeart/2008/layout/HorizontalMultiLevelHierarchy"/>
    <dgm:cxn modelId="{F9253E1F-6B6A-43EB-944D-FBC9EBE3C951}" type="presParOf" srcId="{16EDCEA1-344E-423F-83CC-A4A6657BDD0D}" destId="{A20147BA-EFC0-4938-B7C3-18397CD48D78}" srcOrd="0" destOrd="0" presId="urn:microsoft.com/office/officeart/2008/layout/HorizontalMultiLevelHierarchy"/>
    <dgm:cxn modelId="{4F037102-8DB9-40E5-9BCD-2B3E192F2834}" type="presParOf" srcId="{11599DB1-AFE9-4C23-BA6C-34F9A5E9990C}" destId="{9FEE4852-6DA8-4E75-880F-F04497BB6A07}" srcOrd="7" destOrd="0" presId="urn:microsoft.com/office/officeart/2008/layout/HorizontalMultiLevelHierarchy"/>
    <dgm:cxn modelId="{BB09E33F-EA7F-4401-B90C-7E839B38514A}" type="presParOf" srcId="{9FEE4852-6DA8-4E75-880F-F04497BB6A07}" destId="{454B5368-2373-42CE-B8FD-B07D5E889DC4}" srcOrd="0" destOrd="0" presId="urn:microsoft.com/office/officeart/2008/layout/HorizontalMultiLevelHierarchy"/>
    <dgm:cxn modelId="{066930BB-DE8B-4817-AA88-656D9AAC08F6}" type="presParOf" srcId="{9FEE4852-6DA8-4E75-880F-F04497BB6A07}" destId="{953919FF-7559-48E4-9300-6859D32EF47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A309F8D-30C0-4925-A9D5-4E9F796DC420}" type="doc">
      <dgm:prSet loTypeId="urn:microsoft.com/office/officeart/2005/8/layout/equatio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7DD6CD-D0B9-4A13-BAC7-FC56F5C9FF49}">
      <dgm:prSet phldrT="[Text]"/>
      <dgm:spPr/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25122D30-9E89-4DB4-857C-C46195AC7CFA}" type="parTrans" cxnId="{63F6EC36-E65C-447C-A1EB-0D7E7437A2B0}">
      <dgm:prSet/>
      <dgm:spPr/>
      <dgm:t>
        <a:bodyPr/>
        <a:lstStyle/>
        <a:p>
          <a:endParaRPr lang="en-US"/>
        </a:p>
      </dgm:t>
    </dgm:pt>
    <dgm:pt modelId="{3318DBE1-56FF-481B-82EA-B3117C9C8369}" type="sibTrans" cxnId="{63F6EC36-E65C-447C-A1EB-0D7E7437A2B0}">
      <dgm:prSet/>
      <dgm:spPr/>
      <dgm:t>
        <a:bodyPr/>
        <a:lstStyle/>
        <a:p>
          <a:endParaRPr lang="en-US"/>
        </a:p>
      </dgm:t>
    </dgm:pt>
    <dgm:pt modelId="{3DDF9A88-3247-40D9-87AE-0722DD778C8C}">
      <dgm:prSet phldrT="[Text]"/>
      <dgm:spPr/>
      <dgm:t>
        <a:bodyPr/>
        <a:lstStyle/>
        <a:p>
          <a:r>
            <a:rPr lang="en-US" dirty="0" err="1" smtClean="0"/>
            <a:t>oranizing</a:t>
          </a:r>
          <a:endParaRPr lang="en-US" dirty="0"/>
        </a:p>
      </dgm:t>
    </dgm:pt>
    <dgm:pt modelId="{C4318CA2-2159-406C-9A33-C735358BF10F}" type="parTrans" cxnId="{BDB4D4DC-F156-4E66-8F57-5ABA76577A22}">
      <dgm:prSet/>
      <dgm:spPr/>
      <dgm:t>
        <a:bodyPr/>
        <a:lstStyle/>
        <a:p>
          <a:endParaRPr lang="en-US"/>
        </a:p>
      </dgm:t>
    </dgm:pt>
    <dgm:pt modelId="{8B41E8D7-EA0C-47D4-BD9F-7A097320F3BA}" type="sibTrans" cxnId="{BDB4D4DC-F156-4E66-8F57-5ABA76577A22}">
      <dgm:prSet/>
      <dgm:spPr/>
      <dgm:t>
        <a:bodyPr/>
        <a:lstStyle/>
        <a:p>
          <a:endParaRPr lang="en-US"/>
        </a:p>
      </dgm:t>
    </dgm:pt>
    <dgm:pt modelId="{891543C2-5085-423D-A9EE-DE4A9A090EA0}">
      <dgm:prSet phldrT="[Text]"/>
      <dgm:spPr/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FB5DE364-36F7-49A0-8195-5CEED503D0D0}" type="parTrans" cxnId="{30230B2A-D39A-4879-BB99-0F3FC1629B4B}">
      <dgm:prSet/>
      <dgm:spPr/>
      <dgm:t>
        <a:bodyPr/>
        <a:lstStyle/>
        <a:p>
          <a:endParaRPr lang="en-US"/>
        </a:p>
      </dgm:t>
    </dgm:pt>
    <dgm:pt modelId="{6C33AB32-C88B-496F-A3E8-FD822F540EBE}" type="sibTrans" cxnId="{30230B2A-D39A-4879-BB99-0F3FC1629B4B}">
      <dgm:prSet/>
      <dgm:spPr/>
      <dgm:t>
        <a:bodyPr/>
        <a:lstStyle/>
        <a:p>
          <a:endParaRPr lang="en-US"/>
        </a:p>
      </dgm:t>
    </dgm:pt>
    <dgm:pt modelId="{33A2D505-EE02-41B2-AD5C-F0227CD442CF}" type="pres">
      <dgm:prSet presAssocID="{4A309F8D-30C0-4925-A9D5-4E9F796DC42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019173-D443-44AC-82E8-707A5015843C}" type="pres">
      <dgm:prSet presAssocID="{4A309F8D-30C0-4925-A9D5-4E9F796DC420}" presName="vNodes" presStyleCnt="0"/>
      <dgm:spPr/>
    </dgm:pt>
    <dgm:pt modelId="{77B74297-B8C6-474F-B84A-FC10076CB4F7}" type="pres">
      <dgm:prSet presAssocID="{5F7DD6CD-D0B9-4A13-BAC7-FC56F5C9FF4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7A9825-4531-4A48-95CE-BB01A1C58F09}" type="pres">
      <dgm:prSet presAssocID="{3318DBE1-56FF-481B-82EA-B3117C9C8369}" presName="spacerT" presStyleCnt="0"/>
      <dgm:spPr/>
    </dgm:pt>
    <dgm:pt modelId="{FBDE3252-DAB4-497A-B5D9-023FBB080F76}" type="pres">
      <dgm:prSet presAssocID="{3318DBE1-56FF-481B-82EA-B3117C9C8369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624D841-D8A2-4449-8453-BCDC2C37454B}" type="pres">
      <dgm:prSet presAssocID="{3318DBE1-56FF-481B-82EA-B3117C9C8369}" presName="spacerB" presStyleCnt="0"/>
      <dgm:spPr/>
    </dgm:pt>
    <dgm:pt modelId="{93621F46-4632-40A9-86E1-F0D565345553}" type="pres">
      <dgm:prSet presAssocID="{3DDF9A88-3247-40D9-87AE-0722DD778C8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978FC9-ACA0-4756-98C6-215D844F6BE7}" type="pres">
      <dgm:prSet presAssocID="{4A309F8D-30C0-4925-A9D5-4E9F796DC420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B7223BA7-FD05-4ABA-AD8C-EE5607C9F23C}" type="pres">
      <dgm:prSet presAssocID="{4A309F8D-30C0-4925-A9D5-4E9F796DC420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DCD5ACD7-183F-4FA7-B49D-708A8BD79966}" type="pres">
      <dgm:prSet presAssocID="{4A309F8D-30C0-4925-A9D5-4E9F796DC420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48AB6F-DF04-45E0-82D0-5DCDB9BDEA59}" type="presOf" srcId="{891543C2-5085-423D-A9EE-DE4A9A090EA0}" destId="{DCD5ACD7-183F-4FA7-B49D-708A8BD79966}" srcOrd="0" destOrd="0" presId="urn:microsoft.com/office/officeart/2005/8/layout/equation2"/>
    <dgm:cxn modelId="{30F6D204-65BE-4113-9238-843B7A9090F7}" type="presOf" srcId="{4A309F8D-30C0-4925-A9D5-4E9F796DC420}" destId="{33A2D505-EE02-41B2-AD5C-F0227CD442CF}" srcOrd="0" destOrd="0" presId="urn:microsoft.com/office/officeart/2005/8/layout/equation2"/>
    <dgm:cxn modelId="{184DE1DA-7326-441C-90A7-946FD447C936}" type="presOf" srcId="{5F7DD6CD-D0B9-4A13-BAC7-FC56F5C9FF49}" destId="{77B74297-B8C6-474F-B84A-FC10076CB4F7}" srcOrd="0" destOrd="0" presId="urn:microsoft.com/office/officeart/2005/8/layout/equation2"/>
    <dgm:cxn modelId="{307200F6-1F1C-4993-B32A-9630A68F4FBE}" type="presOf" srcId="{3DDF9A88-3247-40D9-87AE-0722DD778C8C}" destId="{93621F46-4632-40A9-86E1-F0D565345553}" srcOrd="0" destOrd="0" presId="urn:microsoft.com/office/officeart/2005/8/layout/equation2"/>
    <dgm:cxn modelId="{63F6EC36-E65C-447C-A1EB-0D7E7437A2B0}" srcId="{4A309F8D-30C0-4925-A9D5-4E9F796DC420}" destId="{5F7DD6CD-D0B9-4A13-BAC7-FC56F5C9FF49}" srcOrd="0" destOrd="0" parTransId="{25122D30-9E89-4DB4-857C-C46195AC7CFA}" sibTransId="{3318DBE1-56FF-481B-82EA-B3117C9C8369}"/>
    <dgm:cxn modelId="{30230B2A-D39A-4879-BB99-0F3FC1629B4B}" srcId="{4A309F8D-30C0-4925-A9D5-4E9F796DC420}" destId="{891543C2-5085-423D-A9EE-DE4A9A090EA0}" srcOrd="2" destOrd="0" parTransId="{FB5DE364-36F7-49A0-8195-5CEED503D0D0}" sibTransId="{6C33AB32-C88B-496F-A3E8-FD822F540EBE}"/>
    <dgm:cxn modelId="{21946321-005B-4214-8243-AE34A803F073}" type="presOf" srcId="{8B41E8D7-EA0C-47D4-BD9F-7A097320F3BA}" destId="{B7223BA7-FD05-4ABA-AD8C-EE5607C9F23C}" srcOrd="1" destOrd="0" presId="urn:microsoft.com/office/officeart/2005/8/layout/equation2"/>
    <dgm:cxn modelId="{BDB4D4DC-F156-4E66-8F57-5ABA76577A22}" srcId="{4A309F8D-30C0-4925-A9D5-4E9F796DC420}" destId="{3DDF9A88-3247-40D9-87AE-0722DD778C8C}" srcOrd="1" destOrd="0" parTransId="{C4318CA2-2159-406C-9A33-C735358BF10F}" sibTransId="{8B41E8D7-EA0C-47D4-BD9F-7A097320F3BA}"/>
    <dgm:cxn modelId="{1C6D04DF-CC49-41E3-AD03-E48E671CC792}" type="presOf" srcId="{3318DBE1-56FF-481B-82EA-B3117C9C8369}" destId="{FBDE3252-DAB4-497A-B5D9-023FBB080F76}" srcOrd="0" destOrd="0" presId="urn:microsoft.com/office/officeart/2005/8/layout/equation2"/>
    <dgm:cxn modelId="{5F158FE6-3F4B-4FF6-B4EE-CC2A929F3EF0}" type="presOf" srcId="{8B41E8D7-EA0C-47D4-BD9F-7A097320F3BA}" destId="{D4978FC9-ACA0-4756-98C6-215D844F6BE7}" srcOrd="0" destOrd="0" presId="urn:microsoft.com/office/officeart/2005/8/layout/equation2"/>
    <dgm:cxn modelId="{51ABCBC6-8F7F-4F11-A522-7A5A447C6B51}" type="presParOf" srcId="{33A2D505-EE02-41B2-AD5C-F0227CD442CF}" destId="{DB019173-D443-44AC-82E8-707A5015843C}" srcOrd="0" destOrd="0" presId="urn:microsoft.com/office/officeart/2005/8/layout/equation2"/>
    <dgm:cxn modelId="{31AEFD03-DAB6-43A9-B2F8-E240DFF107A8}" type="presParOf" srcId="{DB019173-D443-44AC-82E8-707A5015843C}" destId="{77B74297-B8C6-474F-B84A-FC10076CB4F7}" srcOrd="0" destOrd="0" presId="urn:microsoft.com/office/officeart/2005/8/layout/equation2"/>
    <dgm:cxn modelId="{D643BA15-3940-4C5A-B51B-F357EB6148A8}" type="presParOf" srcId="{DB019173-D443-44AC-82E8-707A5015843C}" destId="{DD7A9825-4531-4A48-95CE-BB01A1C58F09}" srcOrd="1" destOrd="0" presId="urn:microsoft.com/office/officeart/2005/8/layout/equation2"/>
    <dgm:cxn modelId="{DCB8A2DD-7B12-4125-B9A6-620F252C09C9}" type="presParOf" srcId="{DB019173-D443-44AC-82E8-707A5015843C}" destId="{FBDE3252-DAB4-497A-B5D9-023FBB080F76}" srcOrd="2" destOrd="0" presId="urn:microsoft.com/office/officeart/2005/8/layout/equation2"/>
    <dgm:cxn modelId="{B5291EA2-3292-4201-B532-058B79FD4F57}" type="presParOf" srcId="{DB019173-D443-44AC-82E8-707A5015843C}" destId="{5624D841-D8A2-4449-8453-BCDC2C37454B}" srcOrd="3" destOrd="0" presId="urn:microsoft.com/office/officeart/2005/8/layout/equation2"/>
    <dgm:cxn modelId="{DE0DF055-75BF-41E6-8D37-381BD6452319}" type="presParOf" srcId="{DB019173-D443-44AC-82E8-707A5015843C}" destId="{93621F46-4632-40A9-86E1-F0D565345553}" srcOrd="4" destOrd="0" presId="urn:microsoft.com/office/officeart/2005/8/layout/equation2"/>
    <dgm:cxn modelId="{A8EF26F4-E299-44D7-A22C-C171AF0CE2D5}" type="presParOf" srcId="{33A2D505-EE02-41B2-AD5C-F0227CD442CF}" destId="{D4978FC9-ACA0-4756-98C6-215D844F6BE7}" srcOrd="1" destOrd="0" presId="urn:microsoft.com/office/officeart/2005/8/layout/equation2"/>
    <dgm:cxn modelId="{10384884-FA75-4FB8-ACCE-DDE7D0727351}" type="presParOf" srcId="{D4978FC9-ACA0-4756-98C6-215D844F6BE7}" destId="{B7223BA7-FD05-4ABA-AD8C-EE5607C9F23C}" srcOrd="0" destOrd="0" presId="urn:microsoft.com/office/officeart/2005/8/layout/equation2"/>
    <dgm:cxn modelId="{39371D4D-3C3D-44FA-8546-FEA8928E877C}" type="presParOf" srcId="{33A2D505-EE02-41B2-AD5C-F0227CD442CF}" destId="{DCD5ACD7-183F-4FA7-B49D-708A8BD7996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3D225B-E9EC-4189-A0A6-D5FA4C18A7DB}" type="doc">
      <dgm:prSet loTypeId="urn:microsoft.com/office/officeart/2005/8/layout/hierarchy5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1BB353-3FEE-4891-A8B9-5449A917E2D6}">
      <dgm:prSet phldrT="[Text]"/>
      <dgm:spPr/>
      <dgm:t>
        <a:bodyPr/>
        <a:lstStyle/>
        <a:p>
          <a:r>
            <a:rPr lang="en-US" dirty="0" smtClean="0"/>
            <a:t>Planning</a:t>
          </a:r>
          <a:endParaRPr lang="en-US" dirty="0"/>
        </a:p>
      </dgm:t>
    </dgm:pt>
    <dgm:pt modelId="{9D92D7EF-C37D-4800-A1AF-0239D5D1F156}" type="parTrans" cxnId="{32B3EF65-4EB9-4EA1-889A-22A82B117A70}">
      <dgm:prSet/>
      <dgm:spPr/>
      <dgm:t>
        <a:bodyPr/>
        <a:lstStyle/>
        <a:p>
          <a:endParaRPr lang="en-US"/>
        </a:p>
      </dgm:t>
    </dgm:pt>
    <dgm:pt modelId="{F90DCFCB-B8C8-4841-92F9-40ACF07EE1F2}" type="sibTrans" cxnId="{32B3EF65-4EB9-4EA1-889A-22A82B117A70}">
      <dgm:prSet/>
      <dgm:spPr/>
      <dgm:t>
        <a:bodyPr/>
        <a:lstStyle/>
        <a:p>
          <a:endParaRPr lang="en-US"/>
        </a:p>
      </dgm:t>
    </dgm:pt>
    <dgm:pt modelId="{155D2FB5-66EA-4483-B6DA-3DA69254F70F}">
      <dgm:prSet phldrT="[Text]"/>
      <dgm:spPr/>
      <dgm:t>
        <a:bodyPr/>
        <a:lstStyle/>
        <a:p>
          <a:r>
            <a:rPr lang="en-US" dirty="0" smtClean="0"/>
            <a:t>Organizing</a:t>
          </a:r>
          <a:endParaRPr lang="en-US" dirty="0"/>
        </a:p>
      </dgm:t>
    </dgm:pt>
    <dgm:pt modelId="{A02CBB0E-69F6-427C-BCA8-9220F703A9E6}" type="parTrans" cxnId="{2191F5F9-F22A-4DDC-AD47-5B4549DF23DA}">
      <dgm:prSet/>
      <dgm:spPr/>
      <dgm:t>
        <a:bodyPr/>
        <a:lstStyle/>
        <a:p>
          <a:endParaRPr lang="en-US"/>
        </a:p>
      </dgm:t>
    </dgm:pt>
    <dgm:pt modelId="{0054D931-FDC7-4319-BC9D-707A82F93B1F}" type="sibTrans" cxnId="{2191F5F9-F22A-4DDC-AD47-5B4549DF23DA}">
      <dgm:prSet/>
      <dgm:spPr/>
      <dgm:t>
        <a:bodyPr/>
        <a:lstStyle/>
        <a:p>
          <a:endParaRPr lang="en-US"/>
        </a:p>
      </dgm:t>
    </dgm:pt>
    <dgm:pt modelId="{7B81DFDF-090D-4B13-A484-E4D77FE1CE53}">
      <dgm:prSet phldrT="[Text]"/>
      <dgm:spPr/>
      <dgm:t>
        <a:bodyPr/>
        <a:lstStyle/>
        <a:p>
          <a:r>
            <a:rPr lang="en-US" dirty="0" smtClean="0"/>
            <a:t>controlling</a:t>
          </a:r>
          <a:endParaRPr lang="en-US" dirty="0"/>
        </a:p>
      </dgm:t>
    </dgm:pt>
    <dgm:pt modelId="{FC55979A-F1FD-4261-8A2F-AAFB6160FA89}" type="parTrans" cxnId="{2EA6D09F-95E0-4D5D-B239-846DCE0B21AE}">
      <dgm:prSet/>
      <dgm:spPr/>
      <dgm:t>
        <a:bodyPr/>
        <a:lstStyle/>
        <a:p>
          <a:endParaRPr lang="en-US"/>
        </a:p>
      </dgm:t>
    </dgm:pt>
    <dgm:pt modelId="{9D821D22-5E73-4038-8427-E3E805E41A89}" type="sibTrans" cxnId="{2EA6D09F-95E0-4D5D-B239-846DCE0B21AE}">
      <dgm:prSet/>
      <dgm:spPr/>
      <dgm:t>
        <a:bodyPr/>
        <a:lstStyle/>
        <a:p>
          <a:endParaRPr lang="en-US"/>
        </a:p>
      </dgm:t>
    </dgm:pt>
    <dgm:pt modelId="{4118DD2B-7C30-40DA-BEEE-79E71620D279}">
      <dgm:prSet phldrT="[Text]"/>
      <dgm:spPr/>
      <dgm:t>
        <a:bodyPr/>
        <a:lstStyle/>
        <a:p>
          <a:r>
            <a:rPr lang="en-US" dirty="0" smtClean="0"/>
            <a:t>controlling</a:t>
          </a:r>
          <a:endParaRPr lang="en-US" dirty="0"/>
        </a:p>
      </dgm:t>
    </dgm:pt>
    <dgm:pt modelId="{B03707A8-0286-4EEF-A053-4C8F6B6CE61E}" type="parTrans" cxnId="{B371A24D-3D29-4847-8736-DDACC006EC82}">
      <dgm:prSet/>
      <dgm:spPr/>
      <dgm:t>
        <a:bodyPr/>
        <a:lstStyle/>
        <a:p>
          <a:endParaRPr lang="en-US"/>
        </a:p>
      </dgm:t>
    </dgm:pt>
    <dgm:pt modelId="{BDD0B163-2B0D-4C69-BEAA-B9BC3A35FF9C}" type="sibTrans" cxnId="{B371A24D-3D29-4847-8736-DDACC006EC82}">
      <dgm:prSet/>
      <dgm:spPr/>
      <dgm:t>
        <a:bodyPr/>
        <a:lstStyle/>
        <a:p>
          <a:endParaRPr lang="en-US"/>
        </a:p>
      </dgm:t>
    </dgm:pt>
    <dgm:pt modelId="{63A5D846-4E0F-4F02-B52C-5E15FCB5A378}">
      <dgm:prSet phldrT="[Text]"/>
      <dgm:spPr/>
      <dgm:t>
        <a:bodyPr/>
        <a:lstStyle/>
        <a:p>
          <a:r>
            <a:rPr lang="en-US" dirty="0" smtClean="0"/>
            <a:t>actuating</a:t>
          </a:r>
          <a:endParaRPr lang="en-US" dirty="0"/>
        </a:p>
      </dgm:t>
    </dgm:pt>
    <dgm:pt modelId="{252E13F7-EA2C-4E19-B374-8896D3D09163}" type="parTrans" cxnId="{523446BC-82AB-44CD-8BB3-83058007D61F}">
      <dgm:prSet/>
      <dgm:spPr/>
      <dgm:t>
        <a:bodyPr/>
        <a:lstStyle/>
        <a:p>
          <a:endParaRPr lang="en-US"/>
        </a:p>
      </dgm:t>
    </dgm:pt>
    <dgm:pt modelId="{4A2C5258-B419-4CC6-8B3B-0EB1EA10C943}" type="sibTrans" cxnId="{523446BC-82AB-44CD-8BB3-83058007D61F}">
      <dgm:prSet/>
      <dgm:spPr/>
      <dgm:t>
        <a:bodyPr/>
        <a:lstStyle/>
        <a:p>
          <a:endParaRPr lang="en-US"/>
        </a:p>
      </dgm:t>
    </dgm:pt>
    <dgm:pt modelId="{9D666704-4DAE-4E4F-B6D4-F22E4227F617}">
      <dgm:prSet phldrT="[Text]"/>
      <dgm:spPr/>
      <dgm:t>
        <a:bodyPr/>
        <a:lstStyle/>
        <a:p>
          <a:r>
            <a:rPr lang="en-US" smtClean="0"/>
            <a:t>controlling</a:t>
          </a:r>
          <a:endParaRPr lang="en-US" dirty="0"/>
        </a:p>
      </dgm:t>
    </dgm:pt>
    <dgm:pt modelId="{B98DC228-A7B1-4083-BFB9-3D6D9C2F51F9}" type="parTrans" cxnId="{03346C54-EB66-4955-8667-742BFE351EB2}">
      <dgm:prSet/>
      <dgm:spPr/>
      <dgm:t>
        <a:bodyPr/>
        <a:lstStyle/>
        <a:p>
          <a:endParaRPr lang="en-US"/>
        </a:p>
      </dgm:t>
    </dgm:pt>
    <dgm:pt modelId="{79DBC78F-71B1-4EB8-BCD3-20B9383B001A}" type="sibTrans" cxnId="{03346C54-EB66-4955-8667-742BFE351EB2}">
      <dgm:prSet/>
      <dgm:spPr/>
      <dgm:t>
        <a:bodyPr/>
        <a:lstStyle/>
        <a:p>
          <a:endParaRPr lang="en-US"/>
        </a:p>
      </dgm:t>
    </dgm:pt>
    <dgm:pt modelId="{9F035397-099B-4D0A-86C7-A05CE7F81192}" type="pres">
      <dgm:prSet presAssocID="{9F3D225B-E9EC-4189-A0A6-D5FA4C18A7DB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2311DBA-59EA-4FBC-A029-4A8AA3B58706}" type="pres">
      <dgm:prSet presAssocID="{9F3D225B-E9EC-4189-A0A6-D5FA4C18A7DB}" presName="hierFlow" presStyleCnt="0"/>
      <dgm:spPr/>
    </dgm:pt>
    <dgm:pt modelId="{754012AA-763F-4387-9DCC-D0CE95E5D692}" type="pres">
      <dgm:prSet presAssocID="{9F3D225B-E9EC-4189-A0A6-D5FA4C18A7DB}" presName="firstBuf" presStyleCnt="0"/>
      <dgm:spPr/>
    </dgm:pt>
    <dgm:pt modelId="{61D30F93-D56F-47BC-A111-FEDA2A197BC9}" type="pres">
      <dgm:prSet presAssocID="{9F3D225B-E9EC-4189-A0A6-D5FA4C18A7DB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6845437D-4029-43A0-A771-3C2B7AFED48E}" type="pres">
      <dgm:prSet presAssocID="{2C1BB353-3FEE-4891-A8B9-5449A917E2D6}" presName="Name17" presStyleCnt="0"/>
      <dgm:spPr/>
    </dgm:pt>
    <dgm:pt modelId="{60E8C8E7-C898-435F-9CC2-A818E0FB1A0B}" type="pres">
      <dgm:prSet presAssocID="{2C1BB353-3FEE-4891-A8B9-5449A917E2D6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B642143-F659-4311-9ADE-45CEF3D02952}" type="pres">
      <dgm:prSet presAssocID="{2C1BB353-3FEE-4891-A8B9-5449A917E2D6}" presName="hierChild2" presStyleCnt="0"/>
      <dgm:spPr/>
    </dgm:pt>
    <dgm:pt modelId="{A360255C-0904-4C78-83A2-EBF7D74C33FE}" type="pres">
      <dgm:prSet presAssocID="{A02CBB0E-69F6-427C-BCA8-9220F703A9E6}" presName="Name25" presStyleLbl="parChTrans1D2" presStyleIdx="0" presStyleCnt="1"/>
      <dgm:spPr/>
      <dgm:t>
        <a:bodyPr/>
        <a:lstStyle/>
        <a:p>
          <a:endParaRPr lang="en-US"/>
        </a:p>
      </dgm:t>
    </dgm:pt>
    <dgm:pt modelId="{B7DDB9A9-7B25-47DF-B7F4-9C845D262302}" type="pres">
      <dgm:prSet presAssocID="{A02CBB0E-69F6-427C-BCA8-9220F703A9E6}" presName="connTx" presStyleLbl="parChTrans1D2" presStyleIdx="0" presStyleCnt="1"/>
      <dgm:spPr/>
      <dgm:t>
        <a:bodyPr/>
        <a:lstStyle/>
        <a:p>
          <a:endParaRPr lang="en-US"/>
        </a:p>
      </dgm:t>
    </dgm:pt>
    <dgm:pt modelId="{C5DD2FBB-5099-49C4-85C2-3611AD043734}" type="pres">
      <dgm:prSet presAssocID="{155D2FB5-66EA-4483-B6DA-3DA69254F70F}" presName="Name30" presStyleCnt="0"/>
      <dgm:spPr/>
    </dgm:pt>
    <dgm:pt modelId="{64EF985C-D9CB-4216-9694-947891F9D62B}" type="pres">
      <dgm:prSet presAssocID="{155D2FB5-66EA-4483-B6DA-3DA69254F70F}" presName="level2Shape" presStyleLbl="node2" presStyleIdx="0" presStyleCnt="1"/>
      <dgm:spPr/>
      <dgm:t>
        <a:bodyPr/>
        <a:lstStyle/>
        <a:p>
          <a:endParaRPr lang="en-US"/>
        </a:p>
      </dgm:t>
    </dgm:pt>
    <dgm:pt modelId="{5D9B0C67-C553-496B-BE30-BA0C37F28DC5}" type="pres">
      <dgm:prSet presAssocID="{155D2FB5-66EA-4483-B6DA-3DA69254F70F}" presName="hierChild3" presStyleCnt="0"/>
      <dgm:spPr/>
    </dgm:pt>
    <dgm:pt modelId="{0E09BE8C-5434-45EF-809F-7D3C159711EC}" type="pres">
      <dgm:prSet presAssocID="{252E13F7-EA2C-4E19-B374-8896D3D09163}" presName="Name25" presStyleLbl="parChTrans1D3" presStyleIdx="0" presStyleCnt="1"/>
      <dgm:spPr/>
      <dgm:t>
        <a:bodyPr/>
        <a:lstStyle/>
        <a:p>
          <a:endParaRPr lang="en-US"/>
        </a:p>
      </dgm:t>
    </dgm:pt>
    <dgm:pt modelId="{A7764B21-97BA-4AD2-B4F6-6422BFCD2434}" type="pres">
      <dgm:prSet presAssocID="{252E13F7-EA2C-4E19-B374-8896D3D09163}" presName="connTx" presStyleLbl="parChTrans1D3" presStyleIdx="0" presStyleCnt="1"/>
      <dgm:spPr/>
      <dgm:t>
        <a:bodyPr/>
        <a:lstStyle/>
        <a:p>
          <a:endParaRPr lang="en-US"/>
        </a:p>
      </dgm:t>
    </dgm:pt>
    <dgm:pt modelId="{3B3B144D-6F41-4895-9DF6-F79A834DE200}" type="pres">
      <dgm:prSet presAssocID="{63A5D846-4E0F-4F02-B52C-5E15FCB5A378}" presName="Name30" presStyleCnt="0"/>
      <dgm:spPr/>
    </dgm:pt>
    <dgm:pt modelId="{DCD33509-0A07-455F-A448-FF741A621A95}" type="pres">
      <dgm:prSet presAssocID="{63A5D846-4E0F-4F02-B52C-5E15FCB5A378}" presName="level2Shape" presStyleLbl="node3" presStyleIdx="0" presStyleCnt="1"/>
      <dgm:spPr/>
      <dgm:t>
        <a:bodyPr/>
        <a:lstStyle/>
        <a:p>
          <a:endParaRPr lang="en-US"/>
        </a:p>
      </dgm:t>
    </dgm:pt>
    <dgm:pt modelId="{3DFCB24B-505B-41F9-9450-639BACBA4DB7}" type="pres">
      <dgm:prSet presAssocID="{63A5D846-4E0F-4F02-B52C-5E15FCB5A378}" presName="hierChild3" presStyleCnt="0"/>
      <dgm:spPr/>
    </dgm:pt>
    <dgm:pt modelId="{332F51D9-108C-408B-92E3-5174CA93A736}" type="pres">
      <dgm:prSet presAssocID="{9F3D225B-E9EC-4189-A0A6-D5FA4C18A7DB}" presName="bgShapesFlow" presStyleCnt="0"/>
      <dgm:spPr/>
    </dgm:pt>
    <dgm:pt modelId="{6C6C1966-313E-4540-9F46-366FF9BDBD9E}" type="pres">
      <dgm:prSet presAssocID="{7B81DFDF-090D-4B13-A484-E4D77FE1CE53}" presName="rectComp" presStyleCnt="0"/>
      <dgm:spPr/>
    </dgm:pt>
    <dgm:pt modelId="{04B1A873-D4CD-419D-B4C4-EA051F845969}" type="pres">
      <dgm:prSet presAssocID="{7B81DFDF-090D-4B13-A484-E4D77FE1CE53}" presName="bgRect" presStyleLbl="bgShp" presStyleIdx="0" presStyleCnt="3"/>
      <dgm:spPr/>
      <dgm:t>
        <a:bodyPr/>
        <a:lstStyle/>
        <a:p>
          <a:endParaRPr lang="en-US"/>
        </a:p>
      </dgm:t>
    </dgm:pt>
    <dgm:pt modelId="{84ADC2E6-52BF-4DC9-913A-D4EAFED1853A}" type="pres">
      <dgm:prSet presAssocID="{7B81DFDF-090D-4B13-A484-E4D77FE1CE53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27C533-9152-42A4-9CD7-5226DED99E90}" type="pres">
      <dgm:prSet presAssocID="{7B81DFDF-090D-4B13-A484-E4D77FE1CE53}" presName="spComp" presStyleCnt="0"/>
      <dgm:spPr/>
    </dgm:pt>
    <dgm:pt modelId="{A80EE728-2959-4A9E-859E-ECC40B12985C}" type="pres">
      <dgm:prSet presAssocID="{7B81DFDF-090D-4B13-A484-E4D77FE1CE53}" presName="hSp" presStyleCnt="0"/>
      <dgm:spPr/>
    </dgm:pt>
    <dgm:pt modelId="{14C7F6AC-54E8-4E16-9610-DE13E88724A0}" type="pres">
      <dgm:prSet presAssocID="{4118DD2B-7C30-40DA-BEEE-79E71620D279}" presName="rectComp" presStyleCnt="0"/>
      <dgm:spPr/>
    </dgm:pt>
    <dgm:pt modelId="{FB5A62B3-C211-457A-B69A-47EA5C6590FA}" type="pres">
      <dgm:prSet presAssocID="{4118DD2B-7C30-40DA-BEEE-79E71620D279}" presName="bgRect" presStyleLbl="bgShp" presStyleIdx="1" presStyleCnt="3"/>
      <dgm:spPr/>
      <dgm:t>
        <a:bodyPr/>
        <a:lstStyle/>
        <a:p>
          <a:endParaRPr lang="en-US"/>
        </a:p>
      </dgm:t>
    </dgm:pt>
    <dgm:pt modelId="{317E7146-E286-47CC-B709-22B97AC69221}" type="pres">
      <dgm:prSet presAssocID="{4118DD2B-7C30-40DA-BEEE-79E71620D279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402CE3-9CE7-4E51-A7D9-C4920D590589}" type="pres">
      <dgm:prSet presAssocID="{4118DD2B-7C30-40DA-BEEE-79E71620D279}" presName="spComp" presStyleCnt="0"/>
      <dgm:spPr/>
    </dgm:pt>
    <dgm:pt modelId="{391ABE62-E048-4C8A-BBDB-6FD39A4032BE}" type="pres">
      <dgm:prSet presAssocID="{4118DD2B-7C30-40DA-BEEE-79E71620D279}" presName="hSp" presStyleCnt="0"/>
      <dgm:spPr/>
    </dgm:pt>
    <dgm:pt modelId="{7A2C9E33-EF1D-4EEC-AA6A-CE1D8B13DBC7}" type="pres">
      <dgm:prSet presAssocID="{9D666704-4DAE-4E4F-B6D4-F22E4227F617}" presName="rectComp" presStyleCnt="0"/>
      <dgm:spPr/>
    </dgm:pt>
    <dgm:pt modelId="{8F2F323C-A277-497B-8885-E7DA35A9DDC5}" type="pres">
      <dgm:prSet presAssocID="{9D666704-4DAE-4E4F-B6D4-F22E4227F617}" presName="bgRect" presStyleLbl="bgShp" presStyleIdx="2" presStyleCnt="3"/>
      <dgm:spPr/>
      <dgm:t>
        <a:bodyPr/>
        <a:lstStyle/>
        <a:p>
          <a:endParaRPr lang="en-US"/>
        </a:p>
      </dgm:t>
    </dgm:pt>
    <dgm:pt modelId="{E2A3139D-8EFB-4A7C-980D-CDCDB55C48E9}" type="pres">
      <dgm:prSet presAssocID="{9D666704-4DAE-4E4F-B6D4-F22E4227F617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E869E3-016A-413B-98E6-7D3C124F27DC}" type="presOf" srcId="{7B81DFDF-090D-4B13-A484-E4D77FE1CE53}" destId="{84ADC2E6-52BF-4DC9-913A-D4EAFED1853A}" srcOrd="1" destOrd="0" presId="urn:microsoft.com/office/officeart/2005/8/layout/hierarchy5"/>
    <dgm:cxn modelId="{6ED485C4-93D1-4DAE-98AF-313A4CC692EE}" type="presOf" srcId="{155D2FB5-66EA-4483-B6DA-3DA69254F70F}" destId="{64EF985C-D9CB-4216-9694-947891F9D62B}" srcOrd="0" destOrd="0" presId="urn:microsoft.com/office/officeart/2005/8/layout/hierarchy5"/>
    <dgm:cxn modelId="{E5BF3ACD-DFF4-42E0-908A-A9DC60787196}" type="presOf" srcId="{2C1BB353-3FEE-4891-A8B9-5449A917E2D6}" destId="{60E8C8E7-C898-435F-9CC2-A818E0FB1A0B}" srcOrd="0" destOrd="0" presId="urn:microsoft.com/office/officeart/2005/8/layout/hierarchy5"/>
    <dgm:cxn modelId="{6D7163AA-B7A7-4708-A794-84D63E733016}" type="presOf" srcId="{9D666704-4DAE-4E4F-B6D4-F22E4227F617}" destId="{E2A3139D-8EFB-4A7C-980D-CDCDB55C48E9}" srcOrd="1" destOrd="0" presId="urn:microsoft.com/office/officeart/2005/8/layout/hierarchy5"/>
    <dgm:cxn modelId="{B371A24D-3D29-4847-8736-DDACC006EC82}" srcId="{9F3D225B-E9EC-4189-A0A6-D5FA4C18A7DB}" destId="{4118DD2B-7C30-40DA-BEEE-79E71620D279}" srcOrd="2" destOrd="0" parTransId="{B03707A8-0286-4EEF-A053-4C8F6B6CE61E}" sibTransId="{BDD0B163-2B0D-4C69-BEAA-B9BC3A35FF9C}"/>
    <dgm:cxn modelId="{54F3DFA2-6A7F-407E-B49D-4339A8A472B6}" type="presOf" srcId="{9D666704-4DAE-4E4F-B6D4-F22E4227F617}" destId="{8F2F323C-A277-497B-8885-E7DA35A9DDC5}" srcOrd="0" destOrd="0" presId="urn:microsoft.com/office/officeart/2005/8/layout/hierarchy5"/>
    <dgm:cxn modelId="{523446BC-82AB-44CD-8BB3-83058007D61F}" srcId="{155D2FB5-66EA-4483-B6DA-3DA69254F70F}" destId="{63A5D846-4E0F-4F02-B52C-5E15FCB5A378}" srcOrd="0" destOrd="0" parTransId="{252E13F7-EA2C-4E19-B374-8896D3D09163}" sibTransId="{4A2C5258-B419-4CC6-8B3B-0EB1EA10C943}"/>
    <dgm:cxn modelId="{03346C54-EB66-4955-8667-742BFE351EB2}" srcId="{9F3D225B-E9EC-4189-A0A6-D5FA4C18A7DB}" destId="{9D666704-4DAE-4E4F-B6D4-F22E4227F617}" srcOrd="3" destOrd="0" parTransId="{B98DC228-A7B1-4083-BFB9-3D6D9C2F51F9}" sibTransId="{79DBC78F-71B1-4EB8-BCD3-20B9383B001A}"/>
    <dgm:cxn modelId="{62B9CE34-87EB-4AF6-BD0E-3A7CA2815A41}" type="presOf" srcId="{252E13F7-EA2C-4E19-B374-8896D3D09163}" destId="{0E09BE8C-5434-45EF-809F-7D3C159711EC}" srcOrd="0" destOrd="0" presId="urn:microsoft.com/office/officeart/2005/8/layout/hierarchy5"/>
    <dgm:cxn modelId="{D1F3BF7B-CE6A-4E2F-BA3A-0E0746E07275}" type="presOf" srcId="{4118DD2B-7C30-40DA-BEEE-79E71620D279}" destId="{FB5A62B3-C211-457A-B69A-47EA5C6590FA}" srcOrd="0" destOrd="0" presId="urn:microsoft.com/office/officeart/2005/8/layout/hierarchy5"/>
    <dgm:cxn modelId="{9E853D88-693F-41EB-AAE7-E67AC919C2B3}" type="presOf" srcId="{A02CBB0E-69F6-427C-BCA8-9220F703A9E6}" destId="{A360255C-0904-4C78-83A2-EBF7D74C33FE}" srcOrd="0" destOrd="0" presId="urn:microsoft.com/office/officeart/2005/8/layout/hierarchy5"/>
    <dgm:cxn modelId="{32B3EF65-4EB9-4EA1-889A-22A82B117A70}" srcId="{9F3D225B-E9EC-4189-A0A6-D5FA4C18A7DB}" destId="{2C1BB353-3FEE-4891-A8B9-5449A917E2D6}" srcOrd="0" destOrd="0" parTransId="{9D92D7EF-C37D-4800-A1AF-0239D5D1F156}" sibTransId="{F90DCFCB-B8C8-4841-92F9-40ACF07EE1F2}"/>
    <dgm:cxn modelId="{F981399C-9D1C-48EC-9A7A-2CDCDE416EC0}" type="presOf" srcId="{7B81DFDF-090D-4B13-A484-E4D77FE1CE53}" destId="{04B1A873-D4CD-419D-B4C4-EA051F845969}" srcOrd="0" destOrd="0" presId="urn:microsoft.com/office/officeart/2005/8/layout/hierarchy5"/>
    <dgm:cxn modelId="{8F1B2FEC-631E-4ADD-9FB0-3823515D2B54}" type="presOf" srcId="{A02CBB0E-69F6-427C-BCA8-9220F703A9E6}" destId="{B7DDB9A9-7B25-47DF-B7F4-9C845D262302}" srcOrd="1" destOrd="0" presId="urn:microsoft.com/office/officeart/2005/8/layout/hierarchy5"/>
    <dgm:cxn modelId="{11C11B1C-A416-4AFD-9728-18DA13252D5E}" type="presOf" srcId="{4118DD2B-7C30-40DA-BEEE-79E71620D279}" destId="{317E7146-E286-47CC-B709-22B97AC69221}" srcOrd="1" destOrd="0" presId="urn:microsoft.com/office/officeart/2005/8/layout/hierarchy5"/>
    <dgm:cxn modelId="{2EA6D09F-95E0-4D5D-B239-846DCE0B21AE}" srcId="{9F3D225B-E9EC-4189-A0A6-D5FA4C18A7DB}" destId="{7B81DFDF-090D-4B13-A484-E4D77FE1CE53}" srcOrd="1" destOrd="0" parTransId="{FC55979A-F1FD-4261-8A2F-AAFB6160FA89}" sibTransId="{9D821D22-5E73-4038-8427-E3E805E41A89}"/>
    <dgm:cxn modelId="{A029FDE1-E330-4883-9ECB-6106C7E867DC}" type="presOf" srcId="{9F3D225B-E9EC-4189-A0A6-D5FA4C18A7DB}" destId="{9F035397-099B-4D0A-86C7-A05CE7F81192}" srcOrd="0" destOrd="0" presId="urn:microsoft.com/office/officeart/2005/8/layout/hierarchy5"/>
    <dgm:cxn modelId="{403F1484-232F-464F-BF49-DED89F82A236}" type="presOf" srcId="{63A5D846-4E0F-4F02-B52C-5E15FCB5A378}" destId="{DCD33509-0A07-455F-A448-FF741A621A95}" srcOrd="0" destOrd="0" presId="urn:microsoft.com/office/officeart/2005/8/layout/hierarchy5"/>
    <dgm:cxn modelId="{51520A9F-BEE6-48E8-B825-FB4DC5485A06}" type="presOf" srcId="{252E13F7-EA2C-4E19-B374-8896D3D09163}" destId="{A7764B21-97BA-4AD2-B4F6-6422BFCD2434}" srcOrd="1" destOrd="0" presId="urn:microsoft.com/office/officeart/2005/8/layout/hierarchy5"/>
    <dgm:cxn modelId="{2191F5F9-F22A-4DDC-AD47-5B4549DF23DA}" srcId="{2C1BB353-3FEE-4891-A8B9-5449A917E2D6}" destId="{155D2FB5-66EA-4483-B6DA-3DA69254F70F}" srcOrd="0" destOrd="0" parTransId="{A02CBB0E-69F6-427C-BCA8-9220F703A9E6}" sibTransId="{0054D931-FDC7-4319-BC9D-707A82F93B1F}"/>
    <dgm:cxn modelId="{ABF9412A-71EA-40EC-A1D8-78F8D1965614}" type="presParOf" srcId="{9F035397-099B-4D0A-86C7-A05CE7F81192}" destId="{42311DBA-59EA-4FBC-A029-4A8AA3B58706}" srcOrd="0" destOrd="0" presId="urn:microsoft.com/office/officeart/2005/8/layout/hierarchy5"/>
    <dgm:cxn modelId="{C144BDB5-4305-4C56-94D9-D6F0FFFB9C68}" type="presParOf" srcId="{42311DBA-59EA-4FBC-A029-4A8AA3B58706}" destId="{754012AA-763F-4387-9DCC-D0CE95E5D692}" srcOrd="0" destOrd="0" presId="urn:microsoft.com/office/officeart/2005/8/layout/hierarchy5"/>
    <dgm:cxn modelId="{9740B340-082E-4616-A02C-C6FEEA320379}" type="presParOf" srcId="{42311DBA-59EA-4FBC-A029-4A8AA3B58706}" destId="{61D30F93-D56F-47BC-A111-FEDA2A197BC9}" srcOrd="1" destOrd="0" presId="urn:microsoft.com/office/officeart/2005/8/layout/hierarchy5"/>
    <dgm:cxn modelId="{7E90E061-6138-471F-B65F-27D595E8F1A0}" type="presParOf" srcId="{61D30F93-D56F-47BC-A111-FEDA2A197BC9}" destId="{6845437D-4029-43A0-A771-3C2B7AFED48E}" srcOrd="0" destOrd="0" presId="urn:microsoft.com/office/officeart/2005/8/layout/hierarchy5"/>
    <dgm:cxn modelId="{37AB0575-85F6-4265-ACB4-7849603EB9DC}" type="presParOf" srcId="{6845437D-4029-43A0-A771-3C2B7AFED48E}" destId="{60E8C8E7-C898-435F-9CC2-A818E0FB1A0B}" srcOrd="0" destOrd="0" presId="urn:microsoft.com/office/officeart/2005/8/layout/hierarchy5"/>
    <dgm:cxn modelId="{117AA196-F529-4AD5-937F-886153542934}" type="presParOf" srcId="{6845437D-4029-43A0-A771-3C2B7AFED48E}" destId="{3B642143-F659-4311-9ADE-45CEF3D02952}" srcOrd="1" destOrd="0" presId="urn:microsoft.com/office/officeart/2005/8/layout/hierarchy5"/>
    <dgm:cxn modelId="{619F1AC7-D2BA-4379-88DD-20D67B2350E1}" type="presParOf" srcId="{3B642143-F659-4311-9ADE-45CEF3D02952}" destId="{A360255C-0904-4C78-83A2-EBF7D74C33FE}" srcOrd="0" destOrd="0" presId="urn:microsoft.com/office/officeart/2005/8/layout/hierarchy5"/>
    <dgm:cxn modelId="{AB40145E-547E-45DE-8AFE-3A951839ACF3}" type="presParOf" srcId="{A360255C-0904-4C78-83A2-EBF7D74C33FE}" destId="{B7DDB9A9-7B25-47DF-B7F4-9C845D262302}" srcOrd="0" destOrd="0" presId="urn:microsoft.com/office/officeart/2005/8/layout/hierarchy5"/>
    <dgm:cxn modelId="{3F330F9F-F86C-4758-A11A-4375378DA768}" type="presParOf" srcId="{3B642143-F659-4311-9ADE-45CEF3D02952}" destId="{C5DD2FBB-5099-49C4-85C2-3611AD043734}" srcOrd="1" destOrd="0" presId="urn:microsoft.com/office/officeart/2005/8/layout/hierarchy5"/>
    <dgm:cxn modelId="{7CBC1D45-73C3-4923-ACF2-87B681751DC3}" type="presParOf" srcId="{C5DD2FBB-5099-49C4-85C2-3611AD043734}" destId="{64EF985C-D9CB-4216-9694-947891F9D62B}" srcOrd="0" destOrd="0" presId="urn:microsoft.com/office/officeart/2005/8/layout/hierarchy5"/>
    <dgm:cxn modelId="{21A215C4-BBAD-429F-B4B4-E57053302B1D}" type="presParOf" srcId="{C5DD2FBB-5099-49C4-85C2-3611AD043734}" destId="{5D9B0C67-C553-496B-BE30-BA0C37F28DC5}" srcOrd="1" destOrd="0" presId="urn:microsoft.com/office/officeart/2005/8/layout/hierarchy5"/>
    <dgm:cxn modelId="{82EE2F36-82EA-47BC-9607-15CD8E3AAF33}" type="presParOf" srcId="{5D9B0C67-C553-496B-BE30-BA0C37F28DC5}" destId="{0E09BE8C-5434-45EF-809F-7D3C159711EC}" srcOrd="0" destOrd="0" presId="urn:microsoft.com/office/officeart/2005/8/layout/hierarchy5"/>
    <dgm:cxn modelId="{4E1FAAF8-E3CA-4C1C-829A-23BF8CDE8203}" type="presParOf" srcId="{0E09BE8C-5434-45EF-809F-7D3C159711EC}" destId="{A7764B21-97BA-4AD2-B4F6-6422BFCD2434}" srcOrd="0" destOrd="0" presId="urn:microsoft.com/office/officeart/2005/8/layout/hierarchy5"/>
    <dgm:cxn modelId="{BA51B528-17D9-45F5-85DA-26B896B1A867}" type="presParOf" srcId="{5D9B0C67-C553-496B-BE30-BA0C37F28DC5}" destId="{3B3B144D-6F41-4895-9DF6-F79A834DE200}" srcOrd="1" destOrd="0" presId="urn:microsoft.com/office/officeart/2005/8/layout/hierarchy5"/>
    <dgm:cxn modelId="{2B091A1A-F1A6-4750-9265-5C1486A951DB}" type="presParOf" srcId="{3B3B144D-6F41-4895-9DF6-F79A834DE200}" destId="{DCD33509-0A07-455F-A448-FF741A621A95}" srcOrd="0" destOrd="0" presId="urn:microsoft.com/office/officeart/2005/8/layout/hierarchy5"/>
    <dgm:cxn modelId="{259D9B1E-B545-441D-BF44-265A7F95E07E}" type="presParOf" srcId="{3B3B144D-6F41-4895-9DF6-F79A834DE200}" destId="{3DFCB24B-505B-41F9-9450-639BACBA4DB7}" srcOrd="1" destOrd="0" presId="urn:microsoft.com/office/officeart/2005/8/layout/hierarchy5"/>
    <dgm:cxn modelId="{E858E0FB-F34B-4424-A19A-FDE91371A06B}" type="presParOf" srcId="{9F035397-099B-4D0A-86C7-A05CE7F81192}" destId="{332F51D9-108C-408B-92E3-5174CA93A736}" srcOrd="1" destOrd="0" presId="urn:microsoft.com/office/officeart/2005/8/layout/hierarchy5"/>
    <dgm:cxn modelId="{0D1E1A2F-05AC-45D5-B7A5-C687D31FFE9B}" type="presParOf" srcId="{332F51D9-108C-408B-92E3-5174CA93A736}" destId="{6C6C1966-313E-4540-9F46-366FF9BDBD9E}" srcOrd="0" destOrd="0" presId="urn:microsoft.com/office/officeart/2005/8/layout/hierarchy5"/>
    <dgm:cxn modelId="{8462EA3A-C4CB-48F6-8375-852054A2F92B}" type="presParOf" srcId="{6C6C1966-313E-4540-9F46-366FF9BDBD9E}" destId="{04B1A873-D4CD-419D-B4C4-EA051F845969}" srcOrd="0" destOrd="0" presId="urn:microsoft.com/office/officeart/2005/8/layout/hierarchy5"/>
    <dgm:cxn modelId="{E0820677-B351-425A-B28E-31453FB17602}" type="presParOf" srcId="{6C6C1966-313E-4540-9F46-366FF9BDBD9E}" destId="{84ADC2E6-52BF-4DC9-913A-D4EAFED1853A}" srcOrd="1" destOrd="0" presId="urn:microsoft.com/office/officeart/2005/8/layout/hierarchy5"/>
    <dgm:cxn modelId="{E9E0026D-30C8-4B6E-8DC5-D3EA83A86E35}" type="presParOf" srcId="{332F51D9-108C-408B-92E3-5174CA93A736}" destId="{6F27C533-9152-42A4-9CD7-5226DED99E90}" srcOrd="1" destOrd="0" presId="urn:microsoft.com/office/officeart/2005/8/layout/hierarchy5"/>
    <dgm:cxn modelId="{D855E553-5D5D-46A5-8A06-8340851CF984}" type="presParOf" srcId="{6F27C533-9152-42A4-9CD7-5226DED99E90}" destId="{A80EE728-2959-4A9E-859E-ECC40B12985C}" srcOrd="0" destOrd="0" presId="urn:microsoft.com/office/officeart/2005/8/layout/hierarchy5"/>
    <dgm:cxn modelId="{0333443F-95A1-4990-A8ED-3024D37CFB9C}" type="presParOf" srcId="{332F51D9-108C-408B-92E3-5174CA93A736}" destId="{14C7F6AC-54E8-4E16-9610-DE13E88724A0}" srcOrd="2" destOrd="0" presId="urn:microsoft.com/office/officeart/2005/8/layout/hierarchy5"/>
    <dgm:cxn modelId="{96A13D57-C2AC-4291-990D-34705A3A9D53}" type="presParOf" srcId="{14C7F6AC-54E8-4E16-9610-DE13E88724A0}" destId="{FB5A62B3-C211-457A-B69A-47EA5C6590FA}" srcOrd="0" destOrd="0" presId="urn:microsoft.com/office/officeart/2005/8/layout/hierarchy5"/>
    <dgm:cxn modelId="{449023A5-6F40-4265-9D65-E3866E22604A}" type="presParOf" srcId="{14C7F6AC-54E8-4E16-9610-DE13E88724A0}" destId="{317E7146-E286-47CC-B709-22B97AC69221}" srcOrd="1" destOrd="0" presId="urn:microsoft.com/office/officeart/2005/8/layout/hierarchy5"/>
    <dgm:cxn modelId="{7AF5B452-CF91-48AF-8908-7F6E1B6226BD}" type="presParOf" srcId="{332F51D9-108C-408B-92E3-5174CA93A736}" destId="{EC402CE3-9CE7-4E51-A7D9-C4920D590589}" srcOrd="3" destOrd="0" presId="urn:microsoft.com/office/officeart/2005/8/layout/hierarchy5"/>
    <dgm:cxn modelId="{8D3C5164-DC3E-4C59-916F-4831B7B61AFB}" type="presParOf" srcId="{EC402CE3-9CE7-4E51-A7D9-C4920D590589}" destId="{391ABE62-E048-4C8A-BBDB-6FD39A4032BE}" srcOrd="0" destOrd="0" presId="urn:microsoft.com/office/officeart/2005/8/layout/hierarchy5"/>
    <dgm:cxn modelId="{D4FFC61C-7B83-4824-AE38-CB80D651CF24}" type="presParOf" srcId="{332F51D9-108C-408B-92E3-5174CA93A736}" destId="{7A2C9E33-EF1D-4EEC-AA6A-CE1D8B13DBC7}" srcOrd="4" destOrd="0" presId="urn:microsoft.com/office/officeart/2005/8/layout/hierarchy5"/>
    <dgm:cxn modelId="{B0AC1FCA-868A-4376-B142-3592A529205E}" type="presParOf" srcId="{7A2C9E33-EF1D-4EEC-AA6A-CE1D8B13DBC7}" destId="{8F2F323C-A277-497B-8885-E7DA35A9DDC5}" srcOrd="0" destOrd="0" presId="urn:microsoft.com/office/officeart/2005/8/layout/hierarchy5"/>
    <dgm:cxn modelId="{CFF2DFB3-2940-453B-A9B5-1F245309E66C}" type="presParOf" srcId="{7A2C9E33-EF1D-4EEC-AA6A-CE1D8B13DBC7}" destId="{E2A3139D-8EFB-4A7C-980D-CDCDB55C48E9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508F8B3-DA9F-4507-A4B8-D05C16D08508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2CCBCB-22F8-419E-8F07-D92E00336229}">
      <dgm:prSet phldrT="[Text]"/>
      <dgm:spPr/>
      <dgm:t>
        <a:bodyPr/>
        <a:lstStyle/>
        <a:p>
          <a:r>
            <a:rPr lang="en-US" dirty="0" err="1" smtClean="0"/>
            <a:t>Diklat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Ujian</a:t>
          </a:r>
          <a:endParaRPr lang="en-US" dirty="0"/>
        </a:p>
      </dgm:t>
    </dgm:pt>
    <dgm:pt modelId="{269A1BB8-5B12-4CDF-AAD6-F712C8B5FA8E}" type="parTrans" cxnId="{9EBFFD09-F106-49E2-AC8B-DFEBCD9D6455}">
      <dgm:prSet/>
      <dgm:spPr/>
      <dgm:t>
        <a:bodyPr/>
        <a:lstStyle/>
        <a:p>
          <a:endParaRPr lang="en-US"/>
        </a:p>
      </dgm:t>
    </dgm:pt>
    <dgm:pt modelId="{C230B257-8A0E-481C-94FF-9216153C39A4}" type="sibTrans" cxnId="{9EBFFD09-F106-49E2-AC8B-DFEBCD9D6455}">
      <dgm:prSet/>
      <dgm:spPr/>
      <dgm:t>
        <a:bodyPr/>
        <a:lstStyle/>
        <a:p>
          <a:endParaRPr lang="en-US"/>
        </a:p>
      </dgm:t>
    </dgm:pt>
    <dgm:pt modelId="{1241A5AD-A2D1-446A-B61B-C99DD1B655B6}">
      <dgm:prSet phldrT="[Text]"/>
      <dgm:spPr/>
      <dgm:t>
        <a:bodyPr/>
        <a:lstStyle/>
        <a:p>
          <a:r>
            <a:rPr lang="en-US" dirty="0" smtClean="0"/>
            <a:t>P</a:t>
          </a:r>
          <a:endParaRPr lang="en-US" dirty="0"/>
        </a:p>
      </dgm:t>
    </dgm:pt>
    <dgm:pt modelId="{58B5C9E2-5602-402B-BF58-496DC7ED84BA}" type="parTrans" cxnId="{20829AEF-ABBC-404A-A9A0-B9BEBE64242F}">
      <dgm:prSet/>
      <dgm:spPr/>
      <dgm:t>
        <a:bodyPr/>
        <a:lstStyle/>
        <a:p>
          <a:endParaRPr lang="en-US"/>
        </a:p>
      </dgm:t>
    </dgm:pt>
    <dgm:pt modelId="{4AE4ADE8-87E5-4722-896E-47C84B0FC616}" type="sibTrans" cxnId="{20829AEF-ABBC-404A-A9A0-B9BEBE64242F}">
      <dgm:prSet/>
      <dgm:spPr/>
      <dgm:t>
        <a:bodyPr/>
        <a:lstStyle/>
        <a:p>
          <a:endParaRPr lang="en-US"/>
        </a:p>
      </dgm:t>
    </dgm:pt>
    <dgm:pt modelId="{2C7FEF62-776E-4C52-8521-0282BFA223F8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FC71F883-BC10-437D-AFC6-36A81CEF46F6}" type="parTrans" cxnId="{5B1CBAAB-E3B4-4013-A54F-A74F1E799D15}">
      <dgm:prSet/>
      <dgm:spPr/>
      <dgm:t>
        <a:bodyPr/>
        <a:lstStyle/>
        <a:p>
          <a:endParaRPr lang="en-US"/>
        </a:p>
      </dgm:t>
    </dgm:pt>
    <dgm:pt modelId="{53D47A61-2685-41B3-AF60-2E9963209254}" type="sibTrans" cxnId="{5B1CBAAB-E3B4-4013-A54F-A74F1E799D15}">
      <dgm:prSet/>
      <dgm:spPr/>
      <dgm:t>
        <a:bodyPr/>
        <a:lstStyle/>
        <a:p>
          <a:endParaRPr lang="en-US"/>
        </a:p>
      </dgm:t>
    </dgm:pt>
    <dgm:pt modelId="{4E4C306A-C2C4-4C95-A347-C85D1F38C97F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30B15B6C-FA9E-437B-B046-542266FA4CE4}" type="parTrans" cxnId="{43E4367F-DE60-4E1D-BB5E-BBFE7CCB29E0}">
      <dgm:prSet/>
      <dgm:spPr/>
      <dgm:t>
        <a:bodyPr/>
        <a:lstStyle/>
        <a:p>
          <a:endParaRPr lang="en-US"/>
        </a:p>
      </dgm:t>
    </dgm:pt>
    <dgm:pt modelId="{F4BC7C5A-7E5E-4D61-8E8E-C3E286513C86}" type="sibTrans" cxnId="{43E4367F-DE60-4E1D-BB5E-BBFE7CCB29E0}">
      <dgm:prSet/>
      <dgm:spPr/>
      <dgm:t>
        <a:bodyPr/>
        <a:lstStyle/>
        <a:p>
          <a:endParaRPr lang="en-US"/>
        </a:p>
      </dgm:t>
    </dgm:pt>
    <dgm:pt modelId="{19CE0E0F-E957-407E-9AAE-D3D6FA0BDAE7}">
      <dgm:prSet phldrT="[Text]"/>
      <dgm:spPr/>
      <dgm:t>
        <a:bodyPr/>
        <a:lstStyle/>
        <a:p>
          <a:r>
            <a:rPr lang="en-US" dirty="0" smtClean="0"/>
            <a:t>O</a:t>
          </a:r>
          <a:endParaRPr lang="en-US" dirty="0"/>
        </a:p>
      </dgm:t>
    </dgm:pt>
    <dgm:pt modelId="{0DC8E152-CAAB-494E-B348-640E175187D2}" type="parTrans" cxnId="{A6080155-DB39-4265-9773-4EA2BF107384}">
      <dgm:prSet/>
      <dgm:spPr/>
      <dgm:t>
        <a:bodyPr/>
        <a:lstStyle/>
        <a:p>
          <a:endParaRPr lang="en-US"/>
        </a:p>
      </dgm:t>
    </dgm:pt>
    <dgm:pt modelId="{1CC3EDE4-F68E-4DDE-80D1-90CF7033E681}" type="sibTrans" cxnId="{A6080155-DB39-4265-9773-4EA2BF107384}">
      <dgm:prSet/>
      <dgm:spPr/>
      <dgm:t>
        <a:bodyPr/>
        <a:lstStyle/>
        <a:p>
          <a:endParaRPr lang="en-US"/>
        </a:p>
      </dgm:t>
    </dgm:pt>
    <dgm:pt modelId="{8B2C2B89-E707-4408-9CF0-D3642E0D9751}" type="pres">
      <dgm:prSet presAssocID="{6508F8B3-DA9F-4507-A4B8-D05C16D0850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E8A5AE3-89D3-42E8-B497-BC2038B5C741}" type="pres">
      <dgm:prSet presAssocID="{F32CCBCB-22F8-419E-8F07-D92E00336229}" presName="thickLine" presStyleLbl="alignNode1" presStyleIdx="0" presStyleCnt="1"/>
      <dgm:spPr/>
    </dgm:pt>
    <dgm:pt modelId="{A63A4F04-BA73-4D16-9606-1235FFA3E21D}" type="pres">
      <dgm:prSet presAssocID="{F32CCBCB-22F8-419E-8F07-D92E00336229}" presName="horz1" presStyleCnt="0"/>
      <dgm:spPr/>
    </dgm:pt>
    <dgm:pt modelId="{CC527B64-8EDB-40B6-AE53-1ECAB6802F9E}" type="pres">
      <dgm:prSet presAssocID="{F32CCBCB-22F8-419E-8F07-D92E00336229}" presName="tx1" presStyleLbl="revTx" presStyleIdx="0" presStyleCnt="5"/>
      <dgm:spPr/>
      <dgm:t>
        <a:bodyPr/>
        <a:lstStyle/>
        <a:p>
          <a:endParaRPr lang="en-US"/>
        </a:p>
      </dgm:t>
    </dgm:pt>
    <dgm:pt modelId="{94907AAD-0521-4094-B5F3-46028D2664B1}" type="pres">
      <dgm:prSet presAssocID="{F32CCBCB-22F8-419E-8F07-D92E00336229}" presName="vert1" presStyleCnt="0"/>
      <dgm:spPr/>
    </dgm:pt>
    <dgm:pt modelId="{DA6D3FDB-CBF3-4791-B71A-D178E474A63D}" type="pres">
      <dgm:prSet presAssocID="{1241A5AD-A2D1-446A-B61B-C99DD1B655B6}" presName="vertSpace2a" presStyleCnt="0"/>
      <dgm:spPr/>
    </dgm:pt>
    <dgm:pt modelId="{9AC6C63D-30E6-454D-89BD-9521E12E8E27}" type="pres">
      <dgm:prSet presAssocID="{1241A5AD-A2D1-446A-B61B-C99DD1B655B6}" presName="horz2" presStyleCnt="0"/>
      <dgm:spPr/>
    </dgm:pt>
    <dgm:pt modelId="{01537E53-373B-4E23-A0F3-435E4B59FAAE}" type="pres">
      <dgm:prSet presAssocID="{1241A5AD-A2D1-446A-B61B-C99DD1B655B6}" presName="horzSpace2" presStyleCnt="0"/>
      <dgm:spPr/>
    </dgm:pt>
    <dgm:pt modelId="{EF049EB7-ADEF-4A0B-AB5A-6FE421403687}" type="pres">
      <dgm:prSet presAssocID="{1241A5AD-A2D1-446A-B61B-C99DD1B655B6}" presName="tx2" presStyleLbl="revTx" presStyleIdx="1" presStyleCnt="5"/>
      <dgm:spPr/>
      <dgm:t>
        <a:bodyPr/>
        <a:lstStyle/>
        <a:p>
          <a:endParaRPr lang="en-US"/>
        </a:p>
      </dgm:t>
    </dgm:pt>
    <dgm:pt modelId="{333064AC-47B4-4656-90D2-D2796B7D7C2C}" type="pres">
      <dgm:prSet presAssocID="{1241A5AD-A2D1-446A-B61B-C99DD1B655B6}" presName="vert2" presStyleCnt="0"/>
      <dgm:spPr/>
    </dgm:pt>
    <dgm:pt modelId="{FC9CE1FF-AD54-4E95-9BD0-A9ECC963CB50}" type="pres">
      <dgm:prSet presAssocID="{1241A5AD-A2D1-446A-B61B-C99DD1B655B6}" presName="thinLine2b" presStyleLbl="callout" presStyleIdx="0" presStyleCnt="4"/>
      <dgm:spPr/>
    </dgm:pt>
    <dgm:pt modelId="{3564A09B-F1D9-4011-B5EF-1D7A738222F8}" type="pres">
      <dgm:prSet presAssocID="{1241A5AD-A2D1-446A-B61B-C99DD1B655B6}" presName="vertSpace2b" presStyleCnt="0"/>
      <dgm:spPr/>
    </dgm:pt>
    <dgm:pt modelId="{65C124E5-13B0-41A5-B8CE-6670C8EB6933}" type="pres">
      <dgm:prSet presAssocID="{19CE0E0F-E957-407E-9AAE-D3D6FA0BDAE7}" presName="horz2" presStyleCnt="0"/>
      <dgm:spPr/>
    </dgm:pt>
    <dgm:pt modelId="{C84910D6-956A-494C-A5B5-50B8CC9B46F3}" type="pres">
      <dgm:prSet presAssocID="{19CE0E0F-E957-407E-9AAE-D3D6FA0BDAE7}" presName="horzSpace2" presStyleCnt="0"/>
      <dgm:spPr/>
    </dgm:pt>
    <dgm:pt modelId="{591B0A31-2598-4324-8F7F-0B635B0222E7}" type="pres">
      <dgm:prSet presAssocID="{19CE0E0F-E957-407E-9AAE-D3D6FA0BDAE7}" presName="tx2" presStyleLbl="revTx" presStyleIdx="2" presStyleCnt="5"/>
      <dgm:spPr/>
      <dgm:t>
        <a:bodyPr/>
        <a:lstStyle/>
        <a:p>
          <a:endParaRPr lang="en-US"/>
        </a:p>
      </dgm:t>
    </dgm:pt>
    <dgm:pt modelId="{52674978-559E-4779-8E80-C606E5399E15}" type="pres">
      <dgm:prSet presAssocID="{19CE0E0F-E957-407E-9AAE-D3D6FA0BDAE7}" presName="vert2" presStyleCnt="0"/>
      <dgm:spPr/>
    </dgm:pt>
    <dgm:pt modelId="{A8B6EDB9-1CE4-4779-88A3-9C41E96217E3}" type="pres">
      <dgm:prSet presAssocID="{19CE0E0F-E957-407E-9AAE-D3D6FA0BDAE7}" presName="thinLine2b" presStyleLbl="callout" presStyleIdx="1" presStyleCnt="4"/>
      <dgm:spPr/>
    </dgm:pt>
    <dgm:pt modelId="{EBE5E588-A9F3-4D11-B1F4-2D181E7E8F5D}" type="pres">
      <dgm:prSet presAssocID="{19CE0E0F-E957-407E-9AAE-D3D6FA0BDAE7}" presName="vertSpace2b" presStyleCnt="0"/>
      <dgm:spPr/>
    </dgm:pt>
    <dgm:pt modelId="{45435497-F519-45BC-A903-E1542B427B77}" type="pres">
      <dgm:prSet presAssocID="{2C7FEF62-776E-4C52-8521-0282BFA223F8}" presName="horz2" presStyleCnt="0"/>
      <dgm:spPr/>
    </dgm:pt>
    <dgm:pt modelId="{3C0AE6A2-5411-436B-B097-7DD13318CF70}" type="pres">
      <dgm:prSet presAssocID="{2C7FEF62-776E-4C52-8521-0282BFA223F8}" presName="horzSpace2" presStyleCnt="0"/>
      <dgm:spPr/>
    </dgm:pt>
    <dgm:pt modelId="{AE85C4AE-23C2-41C7-9961-27BFBA4DE2A9}" type="pres">
      <dgm:prSet presAssocID="{2C7FEF62-776E-4C52-8521-0282BFA223F8}" presName="tx2" presStyleLbl="revTx" presStyleIdx="3" presStyleCnt="5"/>
      <dgm:spPr/>
      <dgm:t>
        <a:bodyPr/>
        <a:lstStyle/>
        <a:p>
          <a:endParaRPr lang="en-US"/>
        </a:p>
      </dgm:t>
    </dgm:pt>
    <dgm:pt modelId="{A3781278-6128-47F4-AA6B-4BBADE020904}" type="pres">
      <dgm:prSet presAssocID="{2C7FEF62-776E-4C52-8521-0282BFA223F8}" presName="vert2" presStyleCnt="0"/>
      <dgm:spPr/>
    </dgm:pt>
    <dgm:pt modelId="{7EBD8FF9-0130-4153-A941-1F7E89BC5F9E}" type="pres">
      <dgm:prSet presAssocID="{2C7FEF62-776E-4C52-8521-0282BFA223F8}" presName="thinLine2b" presStyleLbl="callout" presStyleIdx="2" presStyleCnt="4"/>
      <dgm:spPr/>
    </dgm:pt>
    <dgm:pt modelId="{8246C013-C76F-4BB4-85A2-8675821DF199}" type="pres">
      <dgm:prSet presAssocID="{2C7FEF62-776E-4C52-8521-0282BFA223F8}" presName="vertSpace2b" presStyleCnt="0"/>
      <dgm:spPr/>
    </dgm:pt>
    <dgm:pt modelId="{292F1226-EF08-452B-B24C-8068080EACB6}" type="pres">
      <dgm:prSet presAssocID="{4E4C306A-C2C4-4C95-A347-C85D1F38C97F}" presName="horz2" presStyleCnt="0"/>
      <dgm:spPr/>
    </dgm:pt>
    <dgm:pt modelId="{D6E9BE4C-F5A6-4736-828A-4DF546133DFD}" type="pres">
      <dgm:prSet presAssocID="{4E4C306A-C2C4-4C95-A347-C85D1F38C97F}" presName="horzSpace2" presStyleCnt="0"/>
      <dgm:spPr/>
    </dgm:pt>
    <dgm:pt modelId="{90AFD33D-A54E-466E-BE97-9B867021AB9E}" type="pres">
      <dgm:prSet presAssocID="{4E4C306A-C2C4-4C95-A347-C85D1F38C97F}" presName="tx2" presStyleLbl="revTx" presStyleIdx="4" presStyleCnt="5"/>
      <dgm:spPr/>
      <dgm:t>
        <a:bodyPr/>
        <a:lstStyle/>
        <a:p>
          <a:endParaRPr lang="en-US"/>
        </a:p>
      </dgm:t>
    </dgm:pt>
    <dgm:pt modelId="{F8150585-6F50-4124-94B4-D4F5BF2D3104}" type="pres">
      <dgm:prSet presAssocID="{4E4C306A-C2C4-4C95-A347-C85D1F38C97F}" presName="vert2" presStyleCnt="0"/>
      <dgm:spPr/>
    </dgm:pt>
    <dgm:pt modelId="{119E5C3D-3C76-40E4-98C6-A40E396E5C3F}" type="pres">
      <dgm:prSet presAssocID="{4E4C306A-C2C4-4C95-A347-C85D1F38C97F}" presName="thinLine2b" presStyleLbl="callout" presStyleIdx="3" presStyleCnt="4"/>
      <dgm:spPr/>
    </dgm:pt>
    <dgm:pt modelId="{69B9DBE1-4A92-4586-BBA1-EFCE931C2944}" type="pres">
      <dgm:prSet presAssocID="{4E4C306A-C2C4-4C95-A347-C85D1F38C97F}" presName="vertSpace2b" presStyleCnt="0"/>
      <dgm:spPr/>
    </dgm:pt>
  </dgm:ptLst>
  <dgm:cxnLst>
    <dgm:cxn modelId="{5B1CBAAB-E3B4-4013-A54F-A74F1E799D15}" srcId="{F32CCBCB-22F8-419E-8F07-D92E00336229}" destId="{2C7FEF62-776E-4C52-8521-0282BFA223F8}" srcOrd="2" destOrd="0" parTransId="{FC71F883-BC10-437D-AFC6-36A81CEF46F6}" sibTransId="{53D47A61-2685-41B3-AF60-2E9963209254}"/>
    <dgm:cxn modelId="{43E4367F-DE60-4E1D-BB5E-BBFE7CCB29E0}" srcId="{F32CCBCB-22F8-419E-8F07-D92E00336229}" destId="{4E4C306A-C2C4-4C95-A347-C85D1F38C97F}" srcOrd="3" destOrd="0" parTransId="{30B15B6C-FA9E-437B-B046-542266FA4CE4}" sibTransId="{F4BC7C5A-7E5E-4D61-8E8E-C3E286513C86}"/>
    <dgm:cxn modelId="{41089E55-7BA1-4FA8-BDC9-DCB91EEA5A07}" type="presOf" srcId="{1241A5AD-A2D1-446A-B61B-C99DD1B655B6}" destId="{EF049EB7-ADEF-4A0B-AB5A-6FE421403687}" srcOrd="0" destOrd="0" presId="urn:microsoft.com/office/officeart/2008/layout/LinedList"/>
    <dgm:cxn modelId="{20829AEF-ABBC-404A-A9A0-B9BEBE64242F}" srcId="{F32CCBCB-22F8-419E-8F07-D92E00336229}" destId="{1241A5AD-A2D1-446A-B61B-C99DD1B655B6}" srcOrd="0" destOrd="0" parTransId="{58B5C9E2-5602-402B-BF58-496DC7ED84BA}" sibTransId="{4AE4ADE8-87E5-4722-896E-47C84B0FC616}"/>
    <dgm:cxn modelId="{C3B417E0-C231-4632-968F-C44C21A18A22}" type="presOf" srcId="{19CE0E0F-E957-407E-9AAE-D3D6FA0BDAE7}" destId="{591B0A31-2598-4324-8F7F-0B635B0222E7}" srcOrd="0" destOrd="0" presId="urn:microsoft.com/office/officeart/2008/layout/LinedList"/>
    <dgm:cxn modelId="{D2375670-2EF8-4C8E-9B44-1E2099F4569D}" type="presOf" srcId="{6508F8B3-DA9F-4507-A4B8-D05C16D08508}" destId="{8B2C2B89-E707-4408-9CF0-D3642E0D9751}" srcOrd="0" destOrd="0" presId="urn:microsoft.com/office/officeart/2008/layout/LinedList"/>
    <dgm:cxn modelId="{9D3CB29A-889E-4813-BED1-9149BD2522FA}" type="presOf" srcId="{4E4C306A-C2C4-4C95-A347-C85D1F38C97F}" destId="{90AFD33D-A54E-466E-BE97-9B867021AB9E}" srcOrd="0" destOrd="0" presId="urn:microsoft.com/office/officeart/2008/layout/LinedList"/>
    <dgm:cxn modelId="{A6080155-DB39-4265-9773-4EA2BF107384}" srcId="{F32CCBCB-22F8-419E-8F07-D92E00336229}" destId="{19CE0E0F-E957-407E-9AAE-D3D6FA0BDAE7}" srcOrd="1" destOrd="0" parTransId="{0DC8E152-CAAB-494E-B348-640E175187D2}" sibTransId="{1CC3EDE4-F68E-4DDE-80D1-90CF7033E681}"/>
    <dgm:cxn modelId="{9EBFFD09-F106-49E2-AC8B-DFEBCD9D6455}" srcId="{6508F8B3-DA9F-4507-A4B8-D05C16D08508}" destId="{F32CCBCB-22F8-419E-8F07-D92E00336229}" srcOrd="0" destOrd="0" parTransId="{269A1BB8-5B12-4CDF-AAD6-F712C8B5FA8E}" sibTransId="{C230B257-8A0E-481C-94FF-9216153C39A4}"/>
    <dgm:cxn modelId="{15766ACD-8E20-4466-9653-1D3922DC4E7C}" type="presOf" srcId="{F32CCBCB-22F8-419E-8F07-D92E00336229}" destId="{CC527B64-8EDB-40B6-AE53-1ECAB6802F9E}" srcOrd="0" destOrd="0" presId="urn:microsoft.com/office/officeart/2008/layout/LinedList"/>
    <dgm:cxn modelId="{C1E9580B-F0EF-4A81-9963-610C571F06CC}" type="presOf" srcId="{2C7FEF62-776E-4C52-8521-0282BFA223F8}" destId="{AE85C4AE-23C2-41C7-9961-27BFBA4DE2A9}" srcOrd="0" destOrd="0" presId="urn:microsoft.com/office/officeart/2008/layout/LinedList"/>
    <dgm:cxn modelId="{9BF00C76-63B3-4C97-801C-49D5A5786EA5}" type="presParOf" srcId="{8B2C2B89-E707-4408-9CF0-D3642E0D9751}" destId="{EE8A5AE3-89D3-42E8-B497-BC2038B5C741}" srcOrd="0" destOrd="0" presId="urn:microsoft.com/office/officeart/2008/layout/LinedList"/>
    <dgm:cxn modelId="{E56308F4-5D35-4389-AA45-FB602FD91383}" type="presParOf" srcId="{8B2C2B89-E707-4408-9CF0-D3642E0D9751}" destId="{A63A4F04-BA73-4D16-9606-1235FFA3E21D}" srcOrd="1" destOrd="0" presId="urn:microsoft.com/office/officeart/2008/layout/LinedList"/>
    <dgm:cxn modelId="{AFB5B84A-0F23-4412-8EA0-046C2D4EB8B0}" type="presParOf" srcId="{A63A4F04-BA73-4D16-9606-1235FFA3E21D}" destId="{CC527B64-8EDB-40B6-AE53-1ECAB6802F9E}" srcOrd="0" destOrd="0" presId="urn:microsoft.com/office/officeart/2008/layout/LinedList"/>
    <dgm:cxn modelId="{EC623C5F-E80F-4C10-B4B0-FBA4F11D97A5}" type="presParOf" srcId="{A63A4F04-BA73-4D16-9606-1235FFA3E21D}" destId="{94907AAD-0521-4094-B5F3-46028D2664B1}" srcOrd="1" destOrd="0" presId="urn:microsoft.com/office/officeart/2008/layout/LinedList"/>
    <dgm:cxn modelId="{F8FE2372-34C4-490E-9D1C-D89A853E827C}" type="presParOf" srcId="{94907AAD-0521-4094-B5F3-46028D2664B1}" destId="{DA6D3FDB-CBF3-4791-B71A-D178E474A63D}" srcOrd="0" destOrd="0" presId="urn:microsoft.com/office/officeart/2008/layout/LinedList"/>
    <dgm:cxn modelId="{0B5C74AE-FE4A-40A0-947A-9A35882A0155}" type="presParOf" srcId="{94907AAD-0521-4094-B5F3-46028D2664B1}" destId="{9AC6C63D-30E6-454D-89BD-9521E12E8E27}" srcOrd="1" destOrd="0" presId="urn:microsoft.com/office/officeart/2008/layout/LinedList"/>
    <dgm:cxn modelId="{C09C89D3-01C3-4AC9-93D2-0584E30B544C}" type="presParOf" srcId="{9AC6C63D-30E6-454D-89BD-9521E12E8E27}" destId="{01537E53-373B-4E23-A0F3-435E4B59FAAE}" srcOrd="0" destOrd="0" presId="urn:microsoft.com/office/officeart/2008/layout/LinedList"/>
    <dgm:cxn modelId="{36614FFA-6ACC-42E1-9339-6852641A28E7}" type="presParOf" srcId="{9AC6C63D-30E6-454D-89BD-9521E12E8E27}" destId="{EF049EB7-ADEF-4A0B-AB5A-6FE421403687}" srcOrd="1" destOrd="0" presId="urn:microsoft.com/office/officeart/2008/layout/LinedList"/>
    <dgm:cxn modelId="{5807C98C-8B26-4E02-9F94-CC386395B864}" type="presParOf" srcId="{9AC6C63D-30E6-454D-89BD-9521E12E8E27}" destId="{333064AC-47B4-4656-90D2-D2796B7D7C2C}" srcOrd="2" destOrd="0" presId="urn:microsoft.com/office/officeart/2008/layout/LinedList"/>
    <dgm:cxn modelId="{5C952040-59EE-476B-B67C-250E0A479085}" type="presParOf" srcId="{94907AAD-0521-4094-B5F3-46028D2664B1}" destId="{FC9CE1FF-AD54-4E95-9BD0-A9ECC963CB50}" srcOrd="2" destOrd="0" presId="urn:microsoft.com/office/officeart/2008/layout/LinedList"/>
    <dgm:cxn modelId="{321E32A5-BD82-4616-85EE-3301B6BD9FC3}" type="presParOf" srcId="{94907AAD-0521-4094-B5F3-46028D2664B1}" destId="{3564A09B-F1D9-4011-B5EF-1D7A738222F8}" srcOrd="3" destOrd="0" presId="urn:microsoft.com/office/officeart/2008/layout/LinedList"/>
    <dgm:cxn modelId="{AE20EB5B-F9F8-4440-A459-47E36F885833}" type="presParOf" srcId="{94907AAD-0521-4094-B5F3-46028D2664B1}" destId="{65C124E5-13B0-41A5-B8CE-6670C8EB6933}" srcOrd="4" destOrd="0" presId="urn:microsoft.com/office/officeart/2008/layout/LinedList"/>
    <dgm:cxn modelId="{076D1B2E-702E-4301-A712-2B7B6554F59D}" type="presParOf" srcId="{65C124E5-13B0-41A5-B8CE-6670C8EB6933}" destId="{C84910D6-956A-494C-A5B5-50B8CC9B46F3}" srcOrd="0" destOrd="0" presId="urn:microsoft.com/office/officeart/2008/layout/LinedList"/>
    <dgm:cxn modelId="{A3FDED36-E597-4C6B-8849-3C3AF0525031}" type="presParOf" srcId="{65C124E5-13B0-41A5-B8CE-6670C8EB6933}" destId="{591B0A31-2598-4324-8F7F-0B635B0222E7}" srcOrd="1" destOrd="0" presId="urn:microsoft.com/office/officeart/2008/layout/LinedList"/>
    <dgm:cxn modelId="{2DF3FC6B-A491-4D9B-A214-DEB49F400B23}" type="presParOf" srcId="{65C124E5-13B0-41A5-B8CE-6670C8EB6933}" destId="{52674978-559E-4779-8E80-C606E5399E15}" srcOrd="2" destOrd="0" presId="urn:microsoft.com/office/officeart/2008/layout/LinedList"/>
    <dgm:cxn modelId="{DBDF10C9-B58B-4AE5-9C16-A91B10FDFDF7}" type="presParOf" srcId="{94907AAD-0521-4094-B5F3-46028D2664B1}" destId="{A8B6EDB9-1CE4-4779-88A3-9C41E96217E3}" srcOrd="5" destOrd="0" presId="urn:microsoft.com/office/officeart/2008/layout/LinedList"/>
    <dgm:cxn modelId="{07126CC3-0563-4590-95C5-446F311E4800}" type="presParOf" srcId="{94907AAD-0521-4094-B5F3-46028D2664B1}" destId="{EBE5E588-A9F3-4D11-B1F4-2D181E7E8F5D}" srcOrd="6" destOrd="0" presId="urn:microsoft.com/office/officeart/2008/layout/LinedList"/>
    <dgm:cxn modelId="{A845E3AB-939E-4957-838C-396769803E81}" type="presParOf" srcId="{94907AAD-0521-4094-B5F3-46028D2664B1}" destId="{45435497-F519-45BC-A903-E1542B427B77}" srcOrd="7" destOrd="0" presId="urn:microsoft.com/office/officeart/2008/layout/LinedList"/>
    <dgm:cxn modelId="{47113178-102E-4C30-9242-C8981C622B95}" type="presParOf" srcId="{45435497-F519-45BC-A903-E1542B427B77}" destId="{3C0AE6A2-5411-436B-B097-7DD13318CF70}" srcOrd="0" destOrd="0" presId="urn:microsoft.com/office/officeart/2008/layout/LinedList"/>
    <dgm:cxn modelId="{5D90186E-FDD3-4D0B-B8DE-C69B76E52425}" type="presParOf" srcId="{45435497-F519-45BC-A903-E1542B427B77}" destId="{AE85C4AE-23C2-41C7-9961-27BFBA4DE2A9}" srcOrd="1" destOrd="0" presId="urn:microsoft.com/office/officeart/2008/layout/LinedList"/>
    <dgm:cxn modelId="{7FE0DF6B-6E66-44A0-9129-023B044A9DA8}" type="presParOf" srcId="{45435497-F519-45BC-A903-E1542B427B77}" destId="{A3781278-6128-47F4-AA6B-4BBADE020904}" srcOrd="2" destOrd="0" presId="urn:microsoft.com/office/officeart/2008/layout/LinedList"/>
    <dgm:cxn modelId="{3E87F720-2290-4D80-B73A-81CC86A4283D}" type="presParOf" srcId="{94907AAD-0521-4094-B5F3-46028D2664B1}" destId="{7EBD8FF9-0130-4153-A941-1F7E89BC5F9E}" srcOrd="8" destOrd="0" presId="urn:microsoft.com/office/officeart/2008/layout/LinedList"/>
    <dgm:cxn modelId="{4337EAF2-720F-482D-9D45-5561A6E4AEC8}" type="presParOf" srcId="{94907AAD-0521-4094-B5F3-46028D2664B1}" destId="{8246C013-C76F-4BB4-85A2-8675821DF199}" srcOrd="9" destOrd="0" presId="urn:microsoft.com/office/officeart/2008/layout/LinedList"/>
    <dgm:cxn modelId="{01C5036F-F192-4E55-926B-54AB9227DEB6}" type="presParOf" srcId="{94907AAD-0521-4094-B5F3-46028D2664B1}" destId="{292F1226-EF08-452B-B24C-8068080EACB6}" srcOrd="10" destOrd="0" presId="urn:microsoft.com/office/officeart/2008/layout/LinedList"/>
    <dgm:cxn modelId="{F758B67F-A48D-48E5-818D-DBD786AD20AA}" type="presParOf" srcId="{292F1226-EF08-452B-B24C-8068080EACB6}" destId="{D6E9BE4C-F5A6-4736-828A-4DF546133DFD}" srcOrd="0" destOrd="0" presId="urn:microsoft.com/office/officeart/2008/layout/LinedList"/>
    <dgm:cxn modelId="{EA8E745F-D080-4D58-86B3-F966EDE64A5A}" type="presParOf" srcId="{292F1226-EF08-452B-B24C-8068080EACB6}" destId="{90AFD33D-A54E-466E-BE97-9B867021AB9E}" srcOrd="1" destOrd="0" presId="urn:microsoft.com/office/officeart/2008/layout/LinedList"/>
    <dgm:cxn modelId="{D1EDD1AD-5D95-4457-B2CA-B2858F149DC1}" type="presParOf" srcId="{292F1226-EF08-452B-B24C-8068080EACB6}" destId="{F8150585-6F50-4124-94B4-D4F5BF2D3104}" srcOrd="2" destOrd="0" presId="urn:microsoft.com/office/officeart/2008/layout/LinedList"/>
    <dgm:cxn modelId="{D0643B16-148E-4DC6-9A06-18BB0A46D19A}" type="presParOf" srcId="{94907AAD-0521-4094-B5F3-46028D2664B1}" destId="{119E5C3D-3C76-40E4-98C6-A40E396E5C3F}" srcOrd="11" destOrd="0" presId="urn:microsoft.com/office/officeart/2008/layout/LinedList"/>
    <dgm:cxn modelId="{40187A6C-87D8-4843-8C02-25B42431DF34}" type="presParOf" srcId="{94907AAD-0521-4094-B5F3-46028D2664B1}" destId="{69B9DBE1-4A92-4586-BBA1-EFCE931C2944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D9A6D2-8E06-4EE9-8FCF-2333A5FF9D66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0F68C8F-5B76-4299-8266-90BE2AA3249B}">
      <dgm:prSet phldrT="[Text]"/>
      <dgm:spPr/>
      <dgm:t>
        <a:bodyPr/>
        <a:lstStyle/>
        <a:p>
          <a:r>
            <a:rPr lang="en-US" dirty="0" smtClean="0"/>
            <a:t>LKBB</a:t>
          </a:r>
          <a:endParaRPr lang="en-US" dirty="0"/>
        </a:p>
      </dgm:t>
    </dgm:pt>
    <dgm:pt modelId="{B91060AB-A0AE-4935-A263-9C74E28AB85B}" type="parTrans" cxnId="{029C7793-5FBE-4E66-B137-33787F4A8C18}">
      <dgm:prSet/>
      <dgm:spPr/>
      <dgm:t>
        <a:bodyPr/>
        <a:lstStyle/>
        <a:p>
          <a:endParaRPr lang="en-US"/>
        </a:p>
      </dgm:t>
    </dgm:pt>
    <dgm:pt modelId="{85013DF0-1680-4DCE-BD43-BFF1C156477C}" type="sibTrans" cxnId="{029C7793-5FBE-4E66-B137-33787F4A8C18}">
      <dgm:prSet/>
      <dgm:spPr/>
      <dgm:t>
        <a:bodyPr/>
        <a:lstStyle/>
        <a:p>
          <a:endParaRPr lang="en-US"/>
        </a:p>
      </dgm:t>
    </dgm:pt>
    <dgm:pt modelId="{D4E20406-5023-4BF5-B040-494F0FEC4816}">
      <dgm:prSet phldrT="[Text]"/>
      <dgm:spPr/>
      <dgm:t>
        <a:bodyPr/>
        <a:lstStyle/>
        <a:p>
          <a:r>
            <a:rPr lang="en-US" dirty="0" smtClean="0"/>
            <a:t>P</a:t>
          </a:r>
          <a:endParaRPr lang="en-US" dirty="0"/>
        </a:p>
      </dgm:t>
    </dgm:pt>
    <dgm:pt modelId="{59A4E80F-D0B2-47BF-B03E-6E3DE9A0E27E}" type="parTrans" cxnId="{A775F856-644D-4384-9138-B1B521448201}">
      <dgm:prSet/>
      <dgm:spPr/>
      <dgm:t>
        <a:bodyPr/>
        <a:lstStyle/>
        <a:p>
          <a:endParaRPr lang="en-US"/>
        </a:p>
      </dgm:t>
    </dgm:pt>
    <dgm:pt modelId="{7A2EEFD1-36FB-4B19-AF73-919318AC7DD7}" type="sibTrans" cxnId="{A775F856-644D-4384-9138-B1B521448201}">
      <dgm:prSet/>
      <dgm:spPr/>
      <dgm:t>
        <a:bodyPr/>
        <a:lstStyle/>
        <a:p>
          <a:endParaRPr lang="en-US"/>
        </a:p>
      </dgm:t>
    </dgm:pt>
    <dgm:pt modelId="{C721FC97-4650-4C69-8D73-DA6293D87785}">
      <dgm:prSet phldrT="[Text]"/>
      <dgm:spPr/>
      <dgm:t>
        <a:bodyPr/>
        <a:lstStyle/>
        <a:p>
          <a:r>
            <a:rPr lang="en-US" dirty="0" smtClean="0"/>
            <a:t>O</a:t>
          </a:r>
          <a:endParaRPr lang="en-US" dirty="0"/>
        </a:p>
      </dgm:t>
    </dgm:pt>
    <dgm:pt modelId="{BFC074C1-B22E-4FEF-AA02-DA3C720F3FE6}" type="parTrans" cxnId="{9CAE7F05-D4C5-4F3D-969D-544E3FC07C5C}">
      <dgm:prSet/>
      <dgm:spPr/>
      <dgm:t>
        <a:bodyPr/>
        <a:lstStyle/>
        <a:p>
          <a:endParaRPr lang="en-US"/>
        </a:p>
      </dgm:t>
    </dgm:pt>
    <dgm:pt modelId="{2BFFD849-F89A-44DB-836B-FE932A8109A0}" type="sibTrans" cxnId="{9CAE7F05-D4C5-4F3D-969D-544E3FC07C5C}">
      <dgm:prSet/>
      <dgm:spPr/>
      <dgm:t>
        <a:bodyPr/>
        <a:lstStyle/>
        <a:p>
          <a:endParaRPr lang="en-US"/>
        </a:p>
      </dgm:t>
    </dgm:pt>
    <dgm:pt modelId="{F51796CF-DA35-499F-929E-7ADADFF4CC7D}">
      <dgm:prSet phldrT="[Text]"/>
      <dgm:spPr/>
      <dgm:t>
        <a:bodyPr/>
        <a:lstStyle/>
        <a:p>
          <a:r>
            <a:rPr lang="en-US" dirty="0" smtClean="0"/>
            <a:t>A</a:t>
          </a:r>
          <a:endParaRPr lang="en-US" dirty="0"/>
        </a:p>
      </dgm:t>
    </dgm:pt>
    <dgm:pt modelId="{D3DF177F-A7EC-4EFF-8502-5BCC21CE49BD}" type="parTrans" cxnId="{CA352335-80E6-477F-A8E8-F2CC1E41C4E5}">
      <dgm:prSet/>
      <dgm:spPr/>
      <dgm:t>
        <a:bodyPr/>
        <a:lstStyle/>
        <a:p>
          <a:endParaRPr lang="en-US"/>
        </a:p>
      </dgm:t>
    </dgm:pt>
    <dgm:pt modelId="{A699654D-63E0-4758-984F-CDD76E033EA3}" type="sibTrans" cxnId="{CA352335-80E6-477F-A8E8-F2CC1E41C4E5}">
      <dgm:prSet/>
      <dgm:spPr/>
      <dgm:t>
        <a:bodyPr/>
        <a:lstStyle/>
        <a:p>
          <a:endParaRPr lang="en-US"/>
        </a:p>
      </dgm:t>
    </dgm:pt>
    <dgm:pt modelId="{973BF236-2698-4C92-8235-0D559B356FBA}">
      <dgm:prSet phldrT="[Text]"/>
      <dgm:spPr/>
      <dgm:t>
        <a:bodyPr/>
        <a:lstStyle/>
        <a:p>
          <a:r>
            <a:rPr lang="en-US" dirty="0" smtClean="0"/>
            <a:t>C</a:t>
          </a:r>
          <a:endParaRPr lang="en-US" dirty="0"/>
        </a:p>
      </dgm:t>
    </dgm:pt>
    <dgm:pt modelId="{2BF1AA08-5836-4F0E-BBFA-589F6FA59BEE}" type="parTrans" cxnId="{BFE2FDE2-0C6F-4358-9B81-B7EDC326A05E}">
      <dgm:prSet/>
      <dgm:spPr/>
      <dgm:t>
        <a:bodyPr/>
        <a:lstStyle/>
        <a:p>
          <a:endParaRPr lang="en-US"/>
        </a:p>
      </dgm:t>
    </dgm:pt>
    <dgm:pt modelId="{A9F35BA4-A716-404E-B2B0-EECD958E137B}" type="sibTrans" cxnId="{BFE2FDE2-0C6F-4358-9B81-B7EDC326A05E}">
      <dgm:prSet/>
      <dgm:spPr/>
      <dgm:t>
        <a:bodyPr/>
        <a:lstStyle/>
        <a:p>
          <a:endParaRPr lang="en-US"/>
        </a:p>
      </dgm:t>
    </dgm:pt>
    <dgm:pt modelId="{01B7DBBE-7BF2-43F1-9139-75C147EBFF95}" type="pres">
      <dgm:prSet presAssocID="{BDD9A6D2-8E06-4EE9-8FCF-2333A5FF9D6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DBFFB541-7262-4A29-A882-E82A3104D9F8}" type="pres">
      <dgm:prSet presAssocID="{E0F68C8F-5B76-4299-8266-90BE2AA3249B}" presName="thickLine" presStyleLbl="alignNode1" presStyleIdx="0" presStyleCnt="1"/>
      <dgm:spPr/>
    </dgm:pt>
    <dgm:pt modelId="{3C51AE30-44E4-4184-96F0-EF1E0350D036}" type="pres">
      <dgm:prSet presAssocID="{E0F68C8F-5B76-4299-8266-90BE2AA3249B}" presName="horz1" presStyleCnt="0"/>
      <dgm:spPr/>
    </dgm:pt>
    <dgm:pt modelId="{E31564EC-1DEA-441E-BA9B-FFF98503A930}" type="pres">
      <dgm:prSet presAssocID="{E0F68C8F-5B76-4299-8266-90BE2AA3249B}" presName="tx1" presStyleLbl="revTx" presStyleIdx="0" presStyleCnt="5"/>
      <dgm:spPr/>
      <dgm:t>
        <a:bodyPr/>
        <a:lstStyle/>
        <a:p>
          <a:endParaRPr lang="en-US"/>
        </a:p>
      </dgm:t>
    </dgm:pt>
    <dgm:pt modelId="{9BB027C6-4761-49BB-A225-BF3A3B3BC171}" type="pres">
      <dgm:prSet presAssocID="{E0F68C8F-5B76-4299-8266-90BE2AA3249B}" presName="vert1" presStyleCnt="0"/>
      <dgm:spPr/>
    </dgm:pt>
    <dgm:pt modelId="{73914E22-94DF-4F5B-A1E4-912D35B6C19D}" type="pres">
      <dgm:prSet presAssocID="{D4E20406-5023-4BF5-B040-494F0FEC4816}" presName="vertSpace2a" presStyleCnt="0"/>
      <dgm:spPr/>
    </dgm:pt>
    <dgm:pt modelId="{7557C9E5-F4B2-4208-8989-89399119D1C9}" type="pres">
      <dgm:prSet presAssocID="{D4E20406-5023-4BF5-B040-494F0FEC4816}" presName="horz2" presStyleCnt="0"/>
      <dgm:spPr/>
    </dgm:pt>
    <dgm:pt modelId="{4A4D6A88-08FB-4511-9D74-DF007A8D054B}" type="pres">
      <dgm:prSet presAssocID="{D4E20406-5023-4BF5-B040-494F0FEC4816}" presName="horzSpace2" presStyleCnt="0"/>
      <dgm:spPr/>
    </dgm:pt>
    <dgm:pt modelId="{AE432E6E-829A-430C-B1CE-356026D5ABE8}" type="pres">
      <dgm:prSet presAssocID="{D4E20406-5023-4BF5-B040-494F0FEC4816}" presName="tx2" presStyleLbl="revTx" presStyleIdx="1" presStyleCnt="5"/>
      <dgm:spPr/>
      <dgm:t>
        <a:bodyPr/>
        <a:lstStyle/>
        <a:p>
          <a:endParaRPr lang="en-US"/>
        </a:p>
      </dgm:t>
    </dgm:pt>
    <dgm:pt modelId="{1C94AF14-3B76-4A25-8FFD-887DAA466E55}" type="pres">
      <dgm:prSet presAssocID="{D4E20406-5023-4BF5-B040-494F0FEC4816}" presName="vert2" presStyleCnt="0"/>
      <dgm:spPr/>
    </dgm:pt>
    <dgm:pt modelId="{25AFB1EA-4BAF-4A37-AB1F-3589FF573B98}" type="pres">
      <dgm:prSet presAssocID="{D4E20406-5023-4BF5-B040-494F0FEC4816}" presName="thinLine2b" presStyleLbl="callout" presStyleIdx="0" presStyleCnt="4"/>
      <dgm:spPr/>
    </dgm:pt>
    <dgm:pt modelId="{3FF32667-014C-43C9-B6E6-5758C1810A20}" type="pres">
      <dgm:prSet presAssocID="{D4E20406-5023-4BF5-B040-494F0FEC4816}" presName="vertSpace2b" presStyleCnt="0"/>
      <dgm:spPr/>
    </dgm:pt>
    <dgm:pt modelId="{085B90FD-1D4F-4ABE-9435-7FB6FBA39B60}" type="pres">
      <dgm:prSet presAssocID="{C721FC97-4650-4C69-8D73-DA6293D87785}" presName="horz2" presStyleCnt="0"/>
      <dgm:spPr/>
    </dgm:pt>
    <dgm:pt modelId="{CF6A0404-0BE7-40E8-8E5E-41254EEA2B90}" type="pres">
      <dgm:prSet presAssocID="{C721FC97-4650-4C69-8D73-DA6293D87785}" presName="horzSpace2" presStyleCnt="0"/>
      <dgm:spPr/>
    </dgm:pt>
    <dgm:pt modelId="{AB2131A4-3952-4E3D-9708-BE9A4B196B77}" type="pres">
      <dgm:prSet presAssocID="{C721FC97-4650-4C69-8D73-DA6293D87785}" presName="tx2" presStyleLbl="revTx" presStyleIdx="2" presStyleCnt="5"/>
      <dgm:spPr/>
      <dgm:t>
        <a:bodyPr/>
        <a:lstStyle/>
        <a:p>
          <a:endParaRPr lang="en-US"/>
        </a:p>
      </dgm:t>
    </dgm:pt>
    <dgm:pt modelId="{2664B2FD-2FCD-4471-8774-6E2F2D43BAC9}" type="pres">
      <dgm:prSet presAssocID="{C721FC97-4650-4C69-8D73-DA6293D87785}" presName="vert2" presStyleCnt="0"/>
      <dgm:spPr/>
    </dgm:pt>
    <dgm:pt modelId="{CB3D5D62-ED83-49C0-8D26-8DF758974D5A}" type="pres">
      <dgm:prSet presAssocID="{C721FC97-4650-4C69-8D73-DA6293D87785}" presName="thinLine2b" presStyleLbl="callout" presStyleIdx="1" presStyleCnt="4"/>
      <dgm:spPr/>
    </dgm:pt>
    <dgm:pt modelId="{153576ED-57CB-4889-BC71-22A0C8E8B9C9}" type="pres">
      <dgm:prSet presAssocID="{C721FC97-4650-4C69-8D73-DA6293D87785}" presName="vertSpace2b" presStyleCnt="0"/>
      <dgm:spPr/>
    </dgm:pt>
    <dgm:pt modelId="{782580DD-E4A4-401B-B4F8-C19F8A5BCC84}" type="pres">
      <dgm:prSet presAssocID="{F51796CF-DA35-499F-929E-7ADADFF4CC7D}" presName="horz2" presStyleCnt="0"/>
      <dgm:spPr/>
    </dgm:pt>
    <dgm:pt modelId="{E12347B4-0062-4361-8EC7-B1D5866C84E1}" type="pres">
      <dgm:prSet presAssocID="{F51796CF-DA35-499F-929E-7ADADFF4CC7D}" presName="horzSpace2" presStyleCnt="0"/>
      <dgm:spPr/>
    </dgm:pt>
    <dgm:pt modelId="{06B863F1-7718-416A-BD03-265DEA3893A3}" type="pres">
      <dgm:prSet presAssocID="{F51796CF-DA35-499F-929E-7ADADFF4CC7D}" presName="tx2" presStyleLbl="revTx" presStyleIdx="3" presStyleCnt="5"/>
      <dgm:spPr/>
      <dgm:t>
        <a:bodyPr/>
        <a:lstStyle/>
        <a:p>
          <a:endParaRPr lang="en-US"/>
        </a:p>
      </dgm:t>
    </dgm:pt>
    <dgm:pt modelId="{EA4F0EC2-F0FA-4B83-8070-BC771276F734}" type="pres">
      <dgm:prSet presAssocID="{F51796CF-DA35-499F-929E-7ADADFF4CC7D}" presName="vert2" presStyleCnt="0"/>
      <dgm:spPr/>
    </dgm:pt>
    <dgm:pt modelId="{4AA3DC19-F1B0-48FD-B6DD-A6A64B181042}" type="pres">
      <dgm:prSet presAssocID="{F51796CF-DA35-499F-929E-7ADADFF4CC7D}" presName="thinLine2b" presStyleLbl="callout" presStyleIdx="2" presStyleCnt="4"/>
      <dgm:spPr/>
    </dgm:pt>
    <dgm:pt modelId="{6A4B0FE0-7CC6-4DA8-87EA-87F705E09EAB}" type="pres">
      <dgm:prSet presAssocID="{F51796CF-DA35-499F-929E-7ADADFF4CC7D}" presName="vertSpace2b" presStyleCnt="0"/>
      <dgm:spPr/>
    </dgm:pt>
    <dgm:pt modelId="{67A966A5-D78E-4EDC-8D16-4AC971AD674C}" type="pres">
      <dgm:prSet presAssocID="{973BF236-2698-4C92-8235-0D559B356FBA}" presName="horz2" presStyleCnt="0"/>
      <dgm:spPr/>
    </dgm:pt>
    <dgm:pt modelId="{29F0D745-1088-41EB-A10B-DB30BB893630}" type="pres">
      <dgm:prSet presAssocID="{973BF236-2698-4C92-8235-0D559B356FBA}" presName="horzSpace2" presStyleCnt="0"/>
      <dgm:spPr/>
    </dgm:pt>
    <dgm:pt modelId="{9271EEF1-2D9C-474D-A6B3-C758D4606D2C}" type="pres">
      <dgm:prSet presAssocID="{973BF236-2698-4C92-8235-0D559B356FBA}" presName="tx2" presStyleLbl="revTx" presStyleIdx="4" presStyleCnt="5"/>
      <dgm:spPr/>
      <dgm:t>
        <a:bodyPr/>
        <a:lstStyle/>
        <a:p>
          <a:endParaRPr lang="en-US"/>
        </a:p>
      </dgm:t>
    </dgm:pt>
    <dgm:pt modelId="{5D8DBE88-4555-48D4-B911-C5E83B75611A}" type="pres">
      <dgm:prSet presAssocID="{973BF236-2698-4C92-8235-0D559B356FBA}" presName="vert2" presStyleCnt="0"/>
      <dgm:spPr/>
    </dgm:pt>
    <dgm:pt modelId="{B0D28BBA-67CE-4671-974E-F458A68FFD64}" type="pres">
      <dgm:prSet presAssocID="{973BF236-2698-4C92-8235-0D559B356FBA}" presName="thinLine2b" presStyleLbl="callout" presStyleIdx="3" presStyleCnt="4"/>
      <dgm:spPr/>
    </dgm:pt>
    <dgm:pt modelId="{36901722-73AD-44A8-86BF-40052A9DF3EE}" type="pres">
      <dgm:prSet presAssocID="{973BF236-2698-4C92-8235-0D559B356FBA}" presName="vertSpace2b" presStyleCnt="0"/>
      <dgm:spPr/>
    </dgm:pt>
  </dgm:ptLst>
  <dgm:cxnLst>
    <dgm:cxn modelId="{029C7793-5FBE-4E66-B137-33787F4A8C18}" srcId="{BDD9A6D2-8E06-4EE9-8FCF-2333A5FF9D66}" destId="{E0F68C8F-5B76-4299-8266-90BE2AA3249B}" srcOrd="0" destOrd="0" parTransId="{B91060AB-A0AE-4935-A263-9C74E28AB85B}" sibTransId="{85013DF0-1680-4DCE-BD43-BFF1C156477C}"/>
    <dgm:cxn modelId="{98248FCC-A46B-4FAB-8C7E-FBC048D70D4A}" type="presOf" srcId="{973BF236-2698-4C92-8235-0D559B356FBA}" destId="{9271EEF1-2D9C-474D-A6B3-C758D4606D2C}" srcOrd="0" destOrd="0" presId="urn:microsoft.com/office/officeart/2008/layout/LinedList"/>
    <dgm:cxn modelId="{A775F856-644D-4384-9138-B1B521448201}" srcId="{E0F68C8F-5B76-4299-8266-90BE2AA3249B}" destId="{D4E20406-5023-4BF5-B040-494F0FEC4816}" srcOrd="0" destOrd="0" parTransId="{59A4E80F-D0B2-47BF-B03E-6E3DE9A0E27E}" sibTransId="{7A2EEFD1-36FB-4B19-AF73-919318AC7DD7}"/>
    <dgm:cxn modelId="{25BF2051-072C-4457-BBDA-42CEE947610E}" type="presOf" srcId="{E0F68C8F-5B76-4299-8266-90BE2AA3249B}" destId="{E31564EC-1DEA-441E-BA9B-FFF98503A930}" srcOrd="0" destOrd="0" presId="urn:microsoft.com/office/officeart/2008/layout/LinedList"/>
    <dgm:cxn modelId="{46BDCBB3-E1AD-43A9-9E4E-A368F7320584}" type="presOf" srcId="{D4E20406-5023-4BF5-B040-494F0FEC4816}" destId="{AE432E6E-829A-430C-B1CE-356026D5ABE8}" srcOrd="0" destOrd="0" presId="urn:microsoft.com/office/officeart/2008/layout/LinedList"/>
    <dgm:cxn modelId="{DAE53FC4-5DF8-4BC6-87B4-E892E2B8FEB4}" type="presOf" srcId="{C721FC97-4650-4C69-8D73-DA6293D87785}" destId="{AB2131A4-3952-4E3D-9708-BE9A4B196B77}" srcOrd="0" destOrd="0" presId="urn:microsoft.com/office/officeart/2008/layout/LinedList"/>
    <dgm:cxn modelId="{9CAE7F05-D4C5-4F3D-969D-544E3FC07C5C}" srcId="{E0F68C8F-5B76-4299-8266-90BE2AA3249B}" destId="{C721FC97-4650-4C69-8D73-DA6293D87785}" srcOrd="1" destOrd="0" parTransId="{BFC074C1-B22E-4FEF-AA02-DA3C720F3FE6}" sibTransId="{2BFFD849-F89A-44DB-836B-FE932A8109A0}"/>
    <dgm:cxn modelId="{8F2D1071-7BDC-4D29-9D3D-A498CB444B59}" type="presOf" srcId="{BDD9A6D2-8E06-4EE9-8FCF-2333A5FF9D66}" destId="{01B7DBBE-7BF2-43F1-9139-75C147EBFF95}" srcOrd="0" destOrd="0" presId="urn:microsoft.com/office/officeart/2008/layout/LinedList"/>
    <dgm:cxn modelId="{92D1530D-D493-4020-8325-1B42F691F51A}" type="presOf" srcId="{F51796CF-DA35-499F-929E-7ADADFF4CC7D}" destId="{06B863F1-7718-416A-BD03-265DEA3893A3}" srcOrd="0" destOrd="0" presId="urn:microsoft.com/office/officeart/2008/layout/LinedList"/>
    <dgm:cxn modelId="{CA352335-80E6-477F-A8E8-F2CC1E41C4E5}" srcId="{E0F68C8F-5B76-4299-8266-90BE2AA3249B}" destId="{F51796CF-DA35-499F-929E-7ADADFF4CC7D}" srcOrd="2" destOrd="0" parTransId="{D3DF177F-A7EC-4EFF-8502-5BCC21CE49BD}" sibTransId="{A699654D-63E0-4758-984F-CDD76E033EA3}"/>
    <dgm:cxn modelId="{BFE2FDE2-0C6F-4358-9B81-B7EDC326A05E}" srcId="{E0F68C8F-5B76-4299-8266-90BE2AA3249B}" destId="{973BF236-2698-4C92-8235-0D559B356FBA}" srcOrd="3" destOrd="0" parTransId="{2BF1AA08-5836-4F0E-BBFA-589F6FA59BEE}" sibTransId="{A9F35BA4-A716-404E-B2B0-EECD958E137B}"/>
    <dgm:cxn modelId="{FE182102-253C-4F9D-B02A-41CDB4FAE9F2}" type="presParOf" srcId="{01B7DBBE-7BF2-43F1-9139-75C147EBFF95}" destId="{DBFFB541-7262-4A29-A882-E82A3104D9F8}" srcOrd="0" destOrd="0" presId="urn:microsoft.com/office/officeart/2008/layout/LinedList"/>
    <dgm:cxn modelId="{EAB0174D-7438-4815-BCD0-E98F4F3F28EE}" type="presParOf" srcId="{01B7DBBE-7BF2-43F1-9139-75C147EBFF95}" destId="{3C51AE30-44E4-4184-96F0-EF1E0350D036}" srcOrd="1" destOrd="0" presId="urn:microsoft.com/office/officeart/2008/layout/LinedList"/>
    <dgm:cxn modelId="{375B6A6B-A0B6-4DCB-A7DC-1B2B430661BD}" type="presParOf" srcId="{3C51AE30-44E4-4184-96F0-EF1E0350D036}" destId="{E31564EC-1DEA-441E-BA9B-FFF98503A930}" srcOrd="0" destOrd="0" presId="urn:microsoft.com/office/officeart/2008/layout/LinedList"/>
    <dgm:cxn modelId="{4E1DC535-7347-4D2B-B5FF-01DED3391D40}" type="presParOf" srcId="{3C51AE30-44E4-4184-96F0-EF1E0350D036}" destId="{9BB027C6-4761-49BB-A225-BF3A3B3BC171}" srcOrd="1" destOrd="0" presId="urn:microsoft.com/office/officeart/2008/layout/LinedList"/>
    <dgm:cxn modelId="{94FEFEBB-2185-4B95-98CC-6E675CFD4EDA}" type="presParOf" srcId="{9BB027C6-4761-49BB-A225-BF3A3B3BC171}" destId="{73914E22-94DF-4F5B-A1E4-912D35B6C19D}" srcOrd="0" destOrd="0" presId="urn:microsoft.com/office/officeart/2008/layout/LinedList"/>
    <dgm:cxn modelId="{64DE29D3-0ECD-42C4-A915-5B684F26434D}" type="presParOf" srcId="{9BB027C6-4761-49BB-A225-BF3A3B3BC171}" destId="{7557C9E5-F4B2-4208-8989-89399119D1C9}" srcOrd="1" destOrd="0" presId="urn:microsoft.com/office/officeart/2008/layout/LinedList"/>
    <dgm:cxn modelId="{B68A3849-7FA5-4A7F-BB27-F2EF0DE01024}" type="presParOf" srcId="{7557C9E5-F4B2-4208-8989-89399119D1C9}" destId="{4A4D6A88-08FB-4511-9D74-DF007A8D054B}" srcOrd="0" destOrd="0" presId="urn:microsoft.com/office/officeart/2008/layout/LinedList"/>
    <dgm:cxn modelId="{849A946F-3DB7-470F-8CCA-2DA095C73615}" type="presParOf" srcId="{7557C9E5-F4B2-4208-8989-89399119D1C9}" destId="{AE432E6E-829A-430C-B1CE-356026D5ABE8}" srcOrd="1" destOrd="0" presId="urn:microsoft.com/office/officeart/2008/layout/LinedList"/>
    <dgm:cxn modelId="{6502384D-BA9D-40C4-A9AB-FDFF25A26717}" type="presParOf" srcId="{7557C9E5-F4B2-4208-8989-89399119D1C9}" destId="{1C94AF14-3B76-4A25-8FFD-887DAA466E55}" srcOrd="2" destOrd="0" presId="urn:microsoft.com/office/officeart/2008/layout/LinedList"/>
    <dgm:cxn modelId="{76D4ADF1-4AD6-4375-9466-68F5FC7344DF}" type="presParOf" srcId="{9BB027C6-4761-49BB-A225-BF3A3B3BC171}" destId="{25AFB1EA-4BAF-4A37-AB1F-3589FF573B98}" srcOrd="2" destOrd="0" presId="urn:microsoft.com/office/officeart/2008/layout/LinedList"/>
    <dgm:cxn modelId="{B52B0FE4-0B66-4E54-988C-2390D7501CCD}" type="presParOf" srcId="{9BB027C6-4761-49BB-A225-BF3A3B3BC171}" destId="{3FF32667-014C-43C9-B6E6-5758C1810A20}" srcOrd="3" destOrd="0" presId="urn:microsoft.com/office/officeart/2008/layout/LinedList"/>
    <dgm:cxn modelId="{D145EB3B-5310-4269-B681-43719B73E412}" type="presParOf" srcId="{9BB027C6-4761-49BB-A225-BF3A3B3BC171}" destId="{085B90FD-1D4F-4ABE-9435-7FB6FBA39B60}" srcOrd="4" destOrd="0" presId="urn:microsoft.com/office/officeart/2008/layout/LinedList"/>
    <dgm:cxn modelId="{2900625F-1801-4635-BC38-7BFCA3DE6CD6}" type="presParOf" srcId="{085B90FD-1D4F-4ABE-9435-7FB6FBA39B60}" destId="{CF6A0404-0BE7-40E8-8E5E-41254EEA2B90}" srcOrd="0" destOrd="0" presId="urn:microsoft.com/office/officeart/2008/layout/LinedList"/>
    <dgm:cxn modelId="{0979122C-2865-4EE7-B882-A9D3994D8448}" type="presParOf" srcId="{085B90FD-1D4F-4ABE-9435-7FB6FBA39B60}" destId="{AB2131A4-3952-4E3D-9708-BE9A4B196B77}" srcOrd="1" destOrd="0" presId="urn:microsoft.com/office/officeart/2008/layout/LinedList"/>
    <dgm:cxn modelId="{67A9E36B-2332-46A8-A031-00B91F915FE0}" type="presParOf" srcId="{085B90FD-1D4F-4ABE-9435-7FB6FBA39B60}" destId="{2664B2FD-2FCD-4471-8774-6E2F2D43BAC9}" srcOrd="2" destOrd="0" presId="urn:microsoft.com/office/officeart/2008/layout/LinedList"/>
    <dgm:cxn modelId="{A70AC28F-4C09-4590-A097-2BAB57890C99}" type="presParOf" srcId="{9BB027C6-4761-49BB-A225-BF3A3B3BC171}" destId="{CB3D5D62-ED83-49C0-8D26-8DF758974D5A}" srcOrd="5" destOrd="0" presId="urn:microsoft.com/office/officeart/2008/layout/LinedList"/>
    <dgm:cxn modelId="{621DE9F6-FE5F-42FC-BFB1-2911519620EF}" type="presParOf" srcId="{9BB027C6-4761-49BB-A225-BF3A3B3BC171}" destId="{153576ED-57CB-4889-BC71-22A0C8E8B9C9}" srcOrd="6" destOrd="0" presId="urn:microsoft.com/office/officeart/2008/layout/LinedList"/>
    <dgm:cxn modelId="{2D145B8A-8936-49BC-BC81-08E575755FE0}" type="presParOf" srcId="{9BB027C6-4761-49BB-A225-BF3A3B3BC171}" destId="{782580DD-E4A4-401B-B4F8-C19F8A5BCC84}" srcOrd="7" destOrd="0" presId="urn:microsoft.com/office/officeart/2008/layout/LinedList"/>
    <dgm:cxn modelId="{216C36ED-3EDE-4FAA-8609-6409E6401D86}" type="presParOf" srcId="{782580DD-E4A4-401B-B4F8-C19F8A5BCC84}" destId="{E12347B4-0062-4361-8EC7-B1D5866C84E1}" srcOrd="0" destOrd="0" presId="urn:microsoft.com/office/officeart/2008/layout/LinedList"/>
    <dgm:cxn modelId="{290EBA54-F5EB-4716-ABCE-81848AD1105D}" type="presParOf" srcId="{782580DD-E4A4-401B-B4F8-C19F8A5BCC84}" destId="{06B863F1-7718-416A-BD03-265DEA3893A3}" srcOrd="1" destOrd="0" presId="urn:microsoft.com/office/officeart/2008/layout/LinedList"/>
    <dgm:cxn modelId="{B3A5997C-716C-490E-98D7-9265BC48F1C3}" type="presParOf" srcId="{782580DD-E4A4-401B-B4F8-C19F8A5BCC84}" destId="{EA4F0EC2-F0FA-4B83-8070-BC771276F734}" srcOrd="2" destOrd="0" presId="urn:microsoft.com/office/officeart/2008/layout/LinedList"/>
    <dgm:cxn modelId="{9D1939C9-1BC8-4672-99D3-C9A15F5553E3}" type="presParOf" srcId="{9BB027C6-4761-49BB-A225-BF3A3B3BC171}" destId="{4AA3DC19-F1B0-48FD-B6DD-A6A64B181042}" srcOrd="8" destOrd="0" presId="urn:microsoft.com/office/officeart/2008/layout/LinedList"/>
    <dgm:cxn modelId="{FAEB9377-8FA2-4D82-98AB-8CFCD9446A65}" type="presParOf" srcId="{9BB027C6-4761-49BB-A225-BF3A3B3BC171}" destId="{6A4B0FE0-7CC6-4DA8-87EA-87F705E09EAB}" srcOrd="9" destOrd="0" presId="urn:microsoft.com/office/officeart/2008/layout/LinedList"/>
    <dgm:cxn modelId="{C4DC46E4-3A26-42E8-A85D-2713B4423BB0}" type="presParOf" srcId="{9BB027C6-4761-49BB-A225-BF3A3B3BC171}" destId="{67A966A5-D78E-4EDC-8D16-4AC971AD674C}" srcOrd="10" destOrd="0" presId="urn:microsoft.com/office/officeart/2008/layout/LinedList"/>
    <dgm:cxn modelId="{8BB01046-8BD0-4E31-9DCA-2D542ED25061}" type="presParOf" srcId="{67A966A5-D78E-4EDC-8D16-4AC971AD674C}" destId="{29F0D745-1088-41EB-A10B-DB30BB893630}" srcOrd="0" destOrd="0" presId="urn:microsoft.com/office/officeart/2008/layout/LinedList"/>
    <dgm:cxn modelId="{2C4AB3CA-CD36-46CA-96FC-434D44BA1A22}" type="presParOf" srcId="{67A966A5-D78E-4EDC-8D16-4AC971AD674C}" destId="{9271EEF1-2D9C-474D-A6B3-C758D4606D2C}" srcOrd="1" destOrd="0" presId="urn:microsoft.com/office/officeart/2008/layout/LinedList"/>
    <dgm:cxn modelId="{96727254-C92C-409D-BBF7-426A2D9D55B9}" type="presParOf" srcId="{67A966A5-D78E-4EDC-8D16-4AC971AD674C}" destId="{5D8DBE88-4555-48D4-B911-C5E83B75611A}" srcOrd="2" destOrd="0" presId="urn:microsoft.com/office/officeart/2008/layout/LinedList"/>
    <dgm:cxn modelId="{C3E23C62-136D-41A5-843F-79441F1B9B06}" type="presParOf" srcId="{9BB027C6-4761-49BB-A225-BF3A3B3BC171}" destId="{B0D28BBA-67CE-4671-974E-F458A68FFD64}" srcOrd="11" destOrd="0" presId="urn:microsoft.com/office/officeart/2008/layout/LinedList"/>
    <dgm:cxn modelId="{FA914E39-329D-4DFB-A42E-0E51F41144AA}" type="presParOf" srcId="{9BB027C6-4761-49BB-A225-BF3A3B3BC171}" destId="{36901722-73AD-44A8-86BF-40052A9DF3EE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CABB5-ADB1-49CC-9F9F-251944978630}">
      <dsp:nvSpPr>
        <dsp:cNvPr id="0" name=""/>
        <dsp:cNvSpPr/>
      </dsp:nvSpPr>
      <dsp:spPr>
        <a:xfrm>
          <a:off x="4003978" y="224395"/>
          <a:ext cx="3089719" cy="3089719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Planning</a:t>
          </a:r>
          <a:endParaRPr lang="en-US" sz="1800" kern="1200" dirty="0"/>
        </a:p>
      </dsp:txBody>
      <dsp:txXfrm>
        <a:off x="5644104" y="864777"/>
        <a:ext cx="1140253" cy="845994"/>
      </dsp:txXfrm>
    </dsp:sp>
    <dsp:sp modelId="{6032D011-E4AA-4F8E-AD92-F49E5EAF5A63}">
      <dsp:nvSpPr>
        <dsp:cNvPr id="0" name=""/>
        <dsp:cNvSpPr/>
      </dsp:nvSpPr>
      <dsp:spPr>
        <a:xfrm>
          <a:off x="4003978" y="328122"/>
          <a:ext cx="3089719" cy="308971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Organizing</a:t>
          </a:r>
          <a:endParaRPr lang="en-US" sz="1800" kern="1200" dirty="0"/>
        </a:p>
      </dsp:txBody>
      <dsp:txXfrm>
        <a:off x="5644104" y="1931466"/>
        <a:ext cx="1140253" cy="845994"/>
      </dsp:txXfrm>
    </dsp:sp>
    <dsp:sp modelId="{963AA097-B59D-45A8-B2E9-DF2362F67E85}">
      <dsp:nvSpPr>
        <dsp:cNvPr id="0" name=""/>
        <dsp:cNvSpPr/>
      </dsp:nvSpPr>
      <dsp:spPr>
        <a:xfrm>
          <a:off x="3900251" y="328122"/>
          <a:ext cx="3089719" cy="308971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Actuating</a:t>
          </a:r>
          <a:endParaRPr lang="en-US" sz="1800" kern="1200" dirty="0"/>
        </a:p>
      </dsp:txBody>
      <dsp:txXfrm>
        <a:off x="4209591" y="1931466"/>
        <a:ext cx="1140253" cy="845994"/>
      </dsp:txXfrm>
    </dsp:sp>
    <dsp:sp modelId="{C687B58C-1AD7-4AC3-A811-DC2FB1CA5268}">
      <dsp:nvSpPr>
        <dsp:cNvPr id="0" name=""/>
        <dsp:cNvSpPr/>
      </dsp:nvSpPr>
      <dsp:spPr>
        <a:xfrm>
          <a:off x="3900251" y="224395"/>
          <a:ext cx="3089719" cy="308971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Controlling</a:t>
          </a:r>
          <a:endParaRPr lang="en-US" sz="1800" kern="1200" dirty="0"/>
        </a:p>
      </dsp:txBody>
      <dsp:txXfrm>
        <a:off x="4209591" y="864777"/>
        <a:ext cx="1140253" cy="845994"/>
      </dsp:txXfrm>
    </dsp:sp>
    <dsp:sp modelId="{B029C6D4-31AE-47E4-819A-21A525356CD8}">
      <dsp:nvSpPr>
        <dsp:cNvPr id="0" name=""/>
        <dsp:cNvSpPr/>
      </dsp:nvSpPr>
      <dsp:spPr>
        <a:xfrm>
          <a:off x="3812709" y="33127"/>
          <a:ext cx="3472256" cy="347225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7597EC-CB3D-456F-B651-2E0DF16FECA7}">
      <dsp:nvSpPr>
        <dsp:cNvPr id="0" name=""/>
        <dsp:cNvSpPr/>
      </dsp:nvSpPr>
      <dsp:spPr>
        <a:xfrm>
          <a:off x="3812709" y="136853"/>
          <a:ext cx="3472256" cy="347225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7F68F-6DC8-4D52-B4B4-A64787F920C3}">
      <dsp:nvSpPr>
        <dsp:cNvPr id="0" name=""/>
        <dsp:cNvSpPr/>
      </dsp:nvSpPr>
      <dsp:spPr>
        <a:xfrm>
          <a:off x="3708983" y="136853"/>
          <a:ext cx="3472256" cy="347225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FE91F5-F26F-4C0A-92D2-8217F7D33969}">
      <dsp:nvSpPr>
        <dsp:cNvPr id="0" name=""/>
        <dsp:cNvSpPr/>
      </dsp:nvSpPr>
      <dsp:spPr>
        <a:xfrm>
          <a:off x="3708983" y="33127"/>
          <a:ext cx="3472256" cy="347225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D01E12-2799-414E-822E-95D314D27338}">
      <dsp:nvSpPr>
        <dsp:cNvPr id="0" name=""/>
        <dsp:cNvSpPr/>
      </dsp:nvSpPr>
      <dsp:spPr>
        <a:xfrm>
          <a:off x="4489040" y="1839119"/>
          <a:ext cx="458455" cy="1310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227" y="0"/>
              </a:lnTo>
              <a:lnTo>
                <a:pt x="229227" y="1310372"/>
              </a:lnTo>
              <a:lnTo>
                <a:pt x="458455" y="1310372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83562" y="2459598"/>
        <a:ext cx="69412" cy="69412"/>
      </dsp:txXfrm>
    </dsp:sp>
    <dsp:sp modelId="{78A67CF3-4AA5-4EBE-8964-A9152E305CD2}">
      <dsp:nvSpPr>
        <dsp:cNvPr id="0" name=""/>
        <dsp:cNvSpPr/>
      </dsp:nvSpPr>
      <dsp:spPr>
        <a:xfrm>
          <a:off x="4489040" y="1839119"/>
          <a:ext cx="458455" cy="4367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227" y="0"/>
              </a:lnTo>
              <a:lnTo>
                <a:pt x="229227" y="436790"/>
              </a:lnTo>
              <a:lnTo>
                <a:pt x="458455" y="43679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02438" y="2041683"/>
        <a:ext cx="31661" cy="31661"/>
      </dsp:txXfrm>
    </dsp:sp>
    <dsp:sp modelId="{5C682851-091A-409D-A5C3-0471CB7E4375}">
      <dsp:nvSpPr>
        <dsp:cNvPr id="0" name=""/>
        <dsp:cNvSpPr/>
      </dsp:nvSpPr>
      <dsp:spPr>
        <a:xfrm>
          <a:off x="4489040" y="1402328"/>
          <a:ext cx="458455" cy="436790"/>
        </a:xfrm>
        <a:custGeom>
          <a:avLst/>
          <a:gdLst/>
          <a:ahLst/>
          <a:cxnLst/>
          <a:rect l="0" t="0" r="0" b="0"/>
          <a:pathLst>
            <a:path>
              <a:moveTo>
                <a:pt x="0" y="436790"/>
              </a:moveTo>
              <a:lnTo>
                <a:pt x="229227" y="436790"/>
              </a:lnTo>
              <a:lnTo>
                <a:pt x="229227" y="0"/>
              </a:lnTo>
              <a:lnTo>
                <a:pt x="458455" y="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02438" y="1604893"/>
        <a:ext cx="31661" cy="31661"/>
      </dsp:txXfrm>
    </dsp:sp>
    <dsp:sp modelId="{5F2D4914-5B43-4740-A9DF-037A2E8A4054}">
      <dsp:nvSpPr>
        <dsp:cNvPr id="0" name=""/>
        <dsp:cNvSpPr/>
      </dsp:nvSpPr>
      <dsp:spPr>
        <a:xfrm>
          <a:off x="4489040" y="528746"/>
          <a:ext cx="458455" cy="1310372"/>
        </a:xfrm>
        <a:custGeom>
          <a:avLst/>
          <a:gdLst/>
          <a:ahLst/>
          <a:cxnLst/>
          <a:rect l="0" t="0" r="0" b="0"/>
          <a:pathLst>
            <a:path>
              <a:moveTo>
                <a:pt x="0" y="1310372"/>
              </a:moveTo>
              <a:lnTo>
                <a:pt x="229227" y="1310372"/>
              </a:lnTo>
              <a:lnTo>
                <a:pt x="229227" y="0"/>
              </a:lnTo>
              <a:lnTo>
                <a:pt x="458455" y="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83562" y="1149226"/>
        <a:ext cx="69412" cy="69412"/>
      </dsp:txXfrm>
    </dsp:sp>
    <dsp:sp modelId="{8A9A5678-2B87-4B11-B41F-157C937D3869}">
      <dsp:nvSpPr>
        <dsp:cNvPr id="0" name=""/>
        <dsp:cNvSpPr/>
      </dsp:nvSpPr>
      <dsp:spPr>
        <a:xfrm rot="16200000">
          <a:off x="2300489" y="1489686"/>
          <a:ext cx="3678238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planning</a:t>
          </a:r>
          <a:endParaRPr lang="en-US" sz="4800" kern="1200" dirty="0"/>
        </a:p>
      </dsp:txBody>
      <dsp:txXfrm>
        <a:off x="2300489" y="1489686"/>
        <a:ext cx="3678238" cy="698865"/>
      </dsp:txXfrm>
    </dsp:sp>
    <dsp:sp modelId="{EAB811CD-8680-4180-BEB2-AF10CCD7B1B8}">
      <dsp:nvSpPr>
        <dsp:cNvPr id="0" name=""/>
        <dsp:cNvSpPr/>
      </dsp:nvSpPr>
      <dsp:spPr>
        <a:xfrm>
          <a:off x="4947496" y="179314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insight</a:t>
          </a:r>
          <a:endParaRPr lang="en-US" sz="4500" kern="1200" dirty="0"/>
        </a:p>
      </dsp:txBody>
      <dsp:txXfrm>
        <a:off x="4947496" y="179314"/>
        <a:ext cx="2292277" cy="698865"/>
      </dsp:txXfrm>
    </dsp:sp>
    <dsp:sp modelId="{0A1A4BD0-76E8-463B-AB4B-6AA05FE25DC9}">
      <dsp:nvSpPr>
        <dsp:cNvPr id="0" name=""/>
        <dsp:cNvSpPr/>
      </dsp:nvSpPr>
      <dsp:spPr>
        <a:xfrm>
          <a:off x="4947496" y="1052895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 smtClean="0"/>
            <a:t>forsight</a:t>
          </a:r>
          <a:endParaRPr lang="en-US" sz="4500" kern="1200" dirty="0"/>
        </a:p>
      </dsp:txBody>
      <dsp:txXfrm>
        <a:off x="4947496" y="1052895"/>
        <a:ext cx="2292277" cy="698865"/>
      </dsp:txXfrm>
    </dsp:sp>
    <dsp:sp modelId="{E911D834-D021-4740-9984-D522DC3A2F01}">
      <dsp:nvSpPr>
        <dsp:cNvPr id="0" name=""/>
        <dsp:cNvSpPr/>
      </dsp:nvSpPr>
      <dsp:spPr>
        <a:xfrm>
          <a:off x="4947496" y="1926477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smtClean="0"/>
            <a:t>Explore</a:t>
          </a:r>
          <a:endParaRPr lang="en-US" sz="4500" kern="1200" dirty="0"/>
        </a:p>
      </dsp:txBody>
      <dsp:txXfrm>
        <a:off x="4947496" y="1926477"/>
        <a:ext cx="2292277" cy="698865"/>
      </dsp:txXfrm>
    </dsp:sp>
    <dsp:sp modelId="{0467A0B9-024F-41E9-B4C5-FA10D4D84C5D}">
      <dsp:nvSpPr>
        <dsp:cNvPr id="0" name=""/>
        <dsp:cNvSpPr/>
      </dsp:nvSpPr>
      <dsp:spPr>
        <a:xfrm>
          <a:off x="4947496" y="2800058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 smtClean="0"/>
            <a:t>doorsight</a:t>
          </a:r>
          <a:endParaRPr lang="en-US" sz="4500" kern="1200" dirty="0"/>
        </a:p>
      </dsp:txBody>
      <dsp:txXfrm>
        <a:off x="4947496" y="2800058"/>
        <a:ext cx="2292277" cy="6988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EDCEA1-344E-423F-83CC-A4A6657BDD0D}">
      <dsp:nvSpPr>
        <dsp:cNvPr id="0" name=""/>
        <dsp:cNvSpPr/>
      </dsp:nvSpPr>
      <dsp:spPr>
        <a:xfrm>
          <a:off x="4489040" y="1839119"/>
          <a:ext cx="458455" cy="13103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227" y="0"/>
              </a:lnTo>
              <a:lnTo>
                <a:pt x="229227" y="1310372"/>
              </a:lnTo>
              <a:lnTo>
                <a:pt x="458455" y="1310372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83562" y="2459598"/>
        <a:ext cx="69412" cy="69412"/>
      </dsp:txXfrm>
    </dsp:sp>
    <dsp:sp modelId="{850120E4-F6D0-4F53-9565-E8F490B2EAFC}">
      <dsp:nvSpPr>
        <dsp:cNvPr id="0" name=""/>
        <dsp:cNvSpPr/>
      </dsp:nvSpPr>
      <dsp:spPr>
        <a:xfrm>
          <a:off x="4489040" y="1839119"/>
          <a:ext cx="458455" cy="4367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9227" y="0"/>
              </a:lnTo>
              <a:lnTo>
                <a:pt x="229227" y="436790"/>
              </a:lnTo>
              <a:lnTo>
                <a:pt x="458455" y="43679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02438" y="2041683"/>
        <a:ext cx="31661" cy="31661"/>
      </dsp:txXfrm>
    </dsp:sp>
    <dsp:sp modelId="{70D42ECE-AA9A-4E73-B637-283BFBCAF94D}">
      <dsp:nvSpPr>
        <dsp:cNvPr id="0" name=""/>
        <dsp:cNvSpPr/>
      </dsp:nvSpPr>
      <dsp:spPr>
        <a:xfrm>
          <a:off x="4489040" y="1402328"/>
          <a:ext cx="458455" cy="436790"/>
        </a:xfrm>
        <a:custGeom>
          <a:avLst/>
          <a:gdLst/>
          <a:ahLst/>
          <a:cxnLst/>
          <a:rect l="0" t="0" r="0" b="0"/>
          <a:pathLst>
            <a:path>
              <a:moveTo>
                <a:pt x="0" y="436790"/>
              </a:moveTo>
              <a:lnTo>
                <a:pt x="229227" y="436790"/>
              </a:lnTo>
              <a:lnTo>
                <a:pt x="229227" y="0"/>
              </a:lnTo>
              <a:lnTo>
                <a:pt x="458455" y="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702438" y="1604893"/>
        <a:ext cx="31661" cy="31661"/>
      </dsp:txXfrm>
    </dsp:sp>
    <dsp:sp modelId="{53F0C68A-573F-4B3C-8FA9-32F8A8EFF256}">
      <dsp:nvSpPr>
        <dsp:cNvPr id="0" name=""/>
        <dsp:cNvSpPr/>
      </dsp:nvSpPr>
      <dsp:spPr>
        <a:xfrm>
          <a:off x="4489040" y="528746"/>
          <a:ext cx="458455" cy="1310372"/>
        </a:xfrm>
        <a:custGeom>
          <a:avLst/>
          <a:gdLst/>
          <a:ahLst/>
          <a:cxnLst/>
          <a:rect l="0" t="0" r="0" b="0"/>
          <a:pathLst>
            <a:path>
              <a:moveTo>
                <a:pt x="0" y="1310372"/>
              </a:moveTo>
              <a:lnTo>
                <a:pt x="229227" y="1310372"/>
              </a:lnTo>
              <a:lnTo>
                <a:pt x="229227" y="0"/>
              </a:lnTo>
              <a:lnTo>
                <a:pt x="458455" y="0"/>
              </a:lnTo>
            </a:path>
          </a:pathLst>
        </a:custGeom>
        <a:noFill/>
        <a:ln w="2222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683562" y="1149226"/>
        <a:ext cx="69412" cy="69412"/>
      </dsp:txXfrm>
    </dsp:sp>
    <dsp:sp modelId="{5E8C84CD-7575-4185-ADA6-EB2ABB169E14}">
      <dsp:nvSpPr>
        <dsp:cNvPr id="0" name=""/>
        <dsp:cNvSpPr/>
      </dsp:nvSpPr>
      <dsp:spPr>
        <a:xfrm rot="16200000">
          <a:off x="2300489" y="1489686"/>
          <a:ext cx="3678238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smtClean="0"/>
            <a:t>organizing</a:t>
          </a:r>
          <a:endParaRPr lang="en-US" sz="4800" kern="1200" dirty="0"/>
        </a:p>
      </dsp:txBody>
      <dsp:txXfrm>
        <a:off x="2300489" y="1489686"/>
        <a:ext cx="3678238" cy="698865"/>
      </dsp:txXfrm>
    </dsp:sp>
    <dsp:sp modelId="{3CF5307A-FD50-45B9-AB40-4EB14E950061}">
      <dsp:nvSpPr>
        <dsp:cNvPr id="0" name=""/>
        <dsp:cNvSpPr/>
      </dsp:nvSpPr>
      <dsp:spPr>
        <a:xfrm>
          <a:off x="4947496" y="179314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coordination</a:t>
          </a:r>
          <a:endParaRPr lang="en-US" sz="3300" kern="1200" dirty="0"/>
        </a:p>
      </dsp:txBody>
      <dsp:txXfrm>
        <a:off x="4947496" y="179314"/>
        <a:ext cx="2292277" cy="698865"/>
      </dsp:txXfrm>
    </dsp:sp>
    <dsp:sp modelId="{7A64124B-AD1B-47DD-BBF5-D68DBBAF1E7D}">
      <dsp:nvSpPr>
        <dsp:cNvPr id="0" name=""/>
        <dsp:cNvSpPr/>
      </dsp:nvSpPr>
      <dsp:spPr>
        <a:xfrm>
          <a:off x="4947496" y="1052895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integration</a:t>
          </a:r>
          <a:endParaRPr lang="en-US" sz="3300" kern="1200" dirty="0"/>
        </a:p>
      </dsp:txBody>
      <dsp:txXfrm>
        <a:off x="4947496" y="1052895"/>
        <a:ext cx="2292277" cy="698865"/>
      </dsp:txXfrm>
    </dsp:sp>
    <dsp:sp modelId="{E32B23CE-082E-4A96-8D24-62643BA085BA}">
      <dsp:nvSpPr>
        <dsp:cNvPr id="0" name=""/>
        <dsp:cNvSpPr/>
      </dsp:nvSpPr>
      <dsp:spPr>
        <a:xfrm>
          <a:off x="4947496" y="1926477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Simplification</a:t>
          </a:r>
          <a:endParaRPr lang="en-US" sz="3300" kern="1200" dirty="0"/>
        </a:p>
      </dsp:txBody>
      <dsp:txXfrm>
        <a:off x="4947496" y="1926477"/>
        <a:ext cx="2292277" cy="698865"/>
      </dsp:txXfrm>
    </dsp:sp>
    <dsp:sp modelId="{454B5368-2373-42CE-B8FD-B07D5E889DC4}">
      <dsp:nvSpPr>
        <dsp:cNvPr id="0" name=""/>
        <dsp:cNvSpPr/>
      </dsp:nvSpPr>
      <dsp:spPr>
        <a:xfrm>
          <a:off x="4947496" y="2800058"/>
          <a:ext cx="2292277" cy="698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 smtClean="0"/>
            <a:t>syncronyze</a:t>
          </a:r>
          <a:endParaRPr lang="en-US" sz="3300" kern="1200" dirty="0"/>
        </a:p>
      </dsp:txBody>
      <dsp:txXfrm>
        <a:off x="4947496" y="2800058"/>
        <a:ext cx="2292277" cy="6988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15 December 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Managing a program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Penerapan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managemen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pelatihan</a:t>
            </a:r>
            <a:r>
              <a:rPr lang="en-US" dirty="0" smtClean="0"/>
              <a:t> </a:t>
            </a:r>
            <a:r>
              <a:rPr lang="en-US" dirty="0" err="1" smtClean="0"/>
              <a:t>paskibra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2449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2 : </a:t>
            </a:r>
            <a:r>
              <a:rPr lang="en-US" dirty="0" err="1" smtClean="0"/>
              <a:t>aplikasi</a:t>
            </a:r>
            <a:r>
              <a:rPr lang="en-US" dirty="0" smtClean="0"/>
              <a:t> </a:t>
            </a:r>
            <a:r>
              <a:rPr lang="en-US" dirty="0" err="1" smtClean="0"/>
              <a:t>pbb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Prinsip</a:t>
            </a:r>
            <a:r>
              <a:rPr lang="en-US" dirty="0" smtClean="0"/>
              <a:t> 1 :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di SKEP 611</a:t>
            </a:r>
          </a:p>
          <a:p>
            <a:pPr lvl="1"/>
            <a:r>
              <a:rPr lang="en-US" dirty="0" smtClean="0"/>
              <a:t>SKEP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patokan</a:t>
            </a:r>
            <a:endParaRPr lang="en-US" dirty="0" smtClean="0"/>
          </a:p>
          <a:p>
            <a:pPr lvl="1"/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menyempurnakan</a:t>
            </a:r>
            <a:r>
              <a:rPr lang="en-US" dirty="0" smtClean="0"/>
              <a:t> </a:t>
            </a:r>
            <a:r>
              <a:rPr lang="en-US" dirty="0" err="1" smtClean="0"/>
              <a:t>rumus</a:t>
            </a:r>
            <a:r>
              <a:rPr lang="en-US" dirty="0" smtClean="0"/>
              <a:t>/</a:t>
            </a:r>
            <a:r>
              <a:rPr lang="en-US" dirty="0" err="1" smtClean="0"/>
              <a:t>metode</a:t>
            </a:r>
            <a:r>
              <a:rPr lang="en-US" dirty="0" smtClean="0"/>
              <a:t> yang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diterapkan</a:t>
            </a:r>
            <a:endParaRPr lang="en-US" dirty="0" smtClean="0"/>
          </a:p>
          <a:p>
            <a:pPr lvl="1"/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gimik</a:t>
            </a:r>
            <a:r>
              <a:rPr lang="en-US" dirty="0" smtClean="0"/>
              <a:t>, agar </a:t>
            </a:r>
            <a:r>
              <a:rPr lang="en-US" dirty="0" err="1" smtClean="0"/>
              <a:t>pasukan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fresh</a:t>
            </a:r>
          </a:p>
          <a:p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smtClean="0"/>
              <a:t>2 </a:t>
            </a:r>
            <a:r>
              <a:rPr lang="en-US" dirty="0"/>
              <a:t>: </a:t>
            </a:r>
            <a:r>
              <a:rPr lang="en-US" dirty="0" err="1"/>
              <a:t>Melatihlah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smtClean="0"/>
              <a:t>detail</a:t>
            </a:r>
          </a:p>
          <a:p>
            <a:pPr lvl="1"/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melatih</a:t>
            </a:r>
            <a:r>
              <a:rPr lang="en-US" dirty="0" smtClean="0"/>
              <a:t>, </a:t>
            </a:r>
            <a:r>
              <a:rPr lang="en-US" dirty="0" err="1" smtClean="0"/>
              <a:t>pastikan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endParaRPr lang="en-US" dirty="0" smtClean="0"/>
          </a:p>
          <a:p>
            <a:pPr lvl="1"/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biarkan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endParaRPr lang="en-US" dirty="0" smtClean="0"/>
          </a:p>
          <a:p>
            <a:pPr lvl="1"/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ijin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KONSISTEN </a:t>
            </a:r>
            <a:r>
              <a:rPr lang="en-US" dirty="0" err="1" smtClean="0"/>
              <a:t>dan</a:t>
            </a:r>
            <a:r>
              <a:rPr lang="en-US" dirty="0" smtClean="0"/>
              <a:t> KONSEKUEN</a:t>
            </a:r>
            <a:endParaRPr lang="en-US" dirty="0"/>
          </a:p>
          <a:p>
            <a:r>
              <a:rPr lang="en-US" dirty="0" err="1" smtClean="0"/>
              <a:t>Prinsip</a:t>
            </a:r>
            <a:r>
              <a:rPr lang="en-US" dirty="0" smtClean="0"/>
              <a:t> 3 : </a:t>
            </a:r>
            <a:r>
              <a:rPr lang="en-US" dirty="0" err="1" smtClean="0"/>
              <a:t>Kritis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TM</a:t>
            </a:r>
          </a:p>
          <a:p>
            <a:pPr lvl="1"/>
            <a:r>
              <a:rPr lang="en-US" dirty="0" err="1" smtClean="0"/>
              <a:t>Setiap</a:t>
            </a:r>
            <a:r>
              <a:rPr lang="en-US" dirty="0" smtClean="0"/>
              <a:t> PBB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perdebatan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aplikasinya</a:t>
            </a:r>
            <a:r>
              <a:rPr lang="en-US" dirty="0" smtClean="0"/>
              <a:t> </a:t>
            </a:r>
            <a:r>
              <a:rPr lang="en-US" dirty="0" err="1" smtClean="0"/>
              <a:t>ditanyakan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technical meeting</a:t>
            </a:r>
          </a:p>
          <a:p>
            <a:r>
              <a:rPr lang="en-US" dirty="0" err="1" smtClean="0"/>
              <a:t>Prinsip</a:t>
            </a:r>
            <a:r>
              <a:rPr lang="en-US" dirty="0" smtClean="0"/>
              <a:t> 4 : </a:t>
            </a:r>
            <a:r>
              <a:rPr lang="en-US" dirty="0" err="1" smtClean="0"/>
              <a:t>Tukar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lain</a:t>
            </a:r>
          </a:p>
          <a:p>
            <a:pPr lvl="1"/>
            <a:r>
              <a:rPr lang="en-US" dirty="0" smtClean="0"/>
              <a:t>Study banding</a:t>
            </a:r>
          </a:p>
        </p:txBody>
      </p:sp>
    </p:spTree>
    <p:extLst>
      <p:ext uri="{BB962C8B-B14F-4D97-AF65-F5344CB8AC3E}">
        <p14:creationId xmlns:p14="http://schemas.microsoft.com/office/powerpoint/2010/main" val="1657418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3 : </a:t>
            </a:r>
            <a:r>
              <a:rPr lang="en-US" dirty="0" err="1" smtClean="0"/>
              <a:t>Merancang</a:t>
            </a:r>
            <a:r>
              <a:rPr lang="en-US" dirty="0" smtClean="0"/>
              <a:t> VARIASI FORMASI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Prinsip</a:t>
            </a:r>
            <a:r>
              <a:rPr lang="en-US" dirty="0" smtClean="0"/>
              <a:t> 1 : </a:t>
            </a:r>
            <a:r>
              <a:rPr lang="en-US" dirty="0" err="1"/>
              <a:t>T</a:t>
            </a:r>
            <a:r>
              <a:rPr lang="en-US" dirty="0" err="1" smtClean="0"/>
              <a:t>idak</a:t>
            </a:r>
            <a:r>
              <a:rPr lang="en-US" dirty="0" smtClean="0"/>
              <a:t> </a:t>
            </a:r>
            <a:r>
              <a:rPr lang="en-US" dirty="0" err="1" smtClean="0"/>
              <a:t>memakai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/</a:t>
            </a:r>
            <a:r>
              <a:rPr lang="en-US" dirty="0" err="1" smtClean="0"/>
              <a:t>yel-yel</a:t>
            </a:r>
            <a:r>
              <a:rPr lang="en-US" dirty="0" smtClean="0"/>
              <a:t> </a:t>
            </a:r>
            <a:r>
              <a:rPr lang="en-US" dirty="0" err="1" smtClean="0"/>
              <a:t>sekolah</a:t>
            </a:r>
            <a:r>
              <a:rPr lang="en-US" dirty="0" smtClean="0"/>
              <a:t> lain (</a:t>
            </a:r>
            <a:r>
              <a:rPr lang="en-US" dirty="0" err="1" smtClean="0"/>
              <a:t>Plagiat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imajinasi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kreatifitas</a:t>
            </a:r>
            <a:endParaRPr lang="en-US" dirty="0" smtClean="0"/>
          </a:p>
          <a:p>
            <a:pPr lvl="1"/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TV, Film </a:t>
            </a:r>
            <a:r>
              <a:rPr lang="en-US" dirty="0" err="1" smtClean="0"/>
              <a:t>atau</a:t>
            </a:r>
            <a:r>
              <a:rPr lang="en-US" dirty="0" smtClean="0"/>
              <a:t> Internet</a:t>
            </a:r>
          </a:p>
          <a:p>
            <a:pPr lvl="1"/>
            <a:r>
              <a:rPr lang="en-US" dirty="0" err="1" smtClean="0"/>
              <a:t>Diskusi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sesama</a:t>
            </a:r>
            <a:r>
              <a:rPr lang="en-US" dirty="0" smtClean="0"/>
              <a:t> </a:t>
            </a:r>
            <a:r>
              <a:rPr lang="en-US" dirty="0" err="1" smtClean="0"/>
              <a:t>pelatih</a:t>
            </a:r>
            <a:endParaRPr lang="en-US" dirty="0" smtClean="0"/>
          </a:p>
          <a:p>
            <a:r>
              <a:rPr lang="en-US" dirty="0" err="1" smtClean="0"/>
              <a:t>Prinsip</a:t>
            </a:r>
            <a:r>
              <a:rPr lang="en-US" dirty="0" smtClean="0"/>
              <a:t> 2 : </a:t>
            </a:r>
            <a:r>
              <a:rPr lang="en-US" dirty="0" err="1" smtClean="0"/>
              <a:t>Variasi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PBB yang </a:t>
            </a:r>
            <a:r>
              <a:rPr lang="en-US" dirty="0" err="1" smtClean="0"/>
              <a:t>ditambah</a:t>
            </a:r>
            <a:r>
              <a:rPr lang="en-US" dirty="0" smtClean="0"/>
              <a:t>/</a:t>
            </a:r>
            <a:r>
              <a:rPr lang="en-US" dirty="0" err="1" smtClean="0"/>
              <a:t>dikurangi</a:t>
            </a:r>
            <a:endParaRPr lang="en-US" dirty="0" smtClean="0"/>
          </a:p>
          <a:p>
            <a:pPr lvl="1"/>
            <a:r>
              <a:rPr lang="en-US" dirty="0" err="1" smtClean="0"/>
              <a:t>Unsur</a:t>
            </a:r>
            <a:r>
              <a:rPr lang="en-US" dirty="0" smtClean="0"/>
              <a:t> PBB </a:t>
            </a:r>
            <a:r>
              <a:rPr lang="en-US" dirty="0" err="1" smtClean="0"/>
              <a:t>mutlak</a:t>
            </a:r>
            <a:r>
              <a:rPr lang="en-US" dirty="0" smtClean="0"/>
              <a:t> </a:t>
            </a:r>
            <a:r>
              <a:rPr lang="en-US" dirty="0" err="1" smtClean="0"/>
              <a:t>mesti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variasi</a:t>
            </a:r>
            <a:endParaRPr lang="en-US" dirty="0" smtClean="0"/>
          </a:p>
          <a:p>
            <a:pPr lvl="1"/>
            <a:r>
              <a:rPr lang="en-US" dirty="0" err="1" smtClean="0"/>
              <a:t>Hindari</a:t>
            </a:r>
            <a:r>
              <a:rPr lang="en-US" dirty="0" smtClean="0"/>
              <a:t> </a:t>
            </a:r>
            <a:r>
              <a:rPr lang="en-US" dirty="0" err="1" smtClean="0"/>
              <a:t>gerakan</a:t>
            </a:r>
            <a:r>
              <a:rPr lang="en-US" dirty="0" smtClean="0"/>
              <a:t>/</a:t>
            </a:r>
            <a:r>
              <a:rPr lang="en-US" dirty="0" err="1" smtClean="0"/>
              <a:t>yel-yel</a:t>
            </a:r>
            <a:r>
              <a:rPr lang="en-US" dirty="0" smtClean="0"/>
              <a:t> yang </a:t>
            </a:r>
            <a:r>
              <a:rPr lang="en-US" dirty="0" err="1" smtClean="0"/>
              <a:t>menyinggung</a:t>
            </a:r>
            <a:r>
              <a:rPr lang="en-US" dirty="0" smtClean="0"/>
              <a:t> SARA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relevansinya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PASKIBRA</a:t>
            </a:r>
          </a:p>
          <a:p>
            <a:r>
              <a:rPr lang="en-US" dirty="0" err="1" smtClean="0"/>
              <a:t>Prinsip</a:t>
            </a:r>
            <a:r>
              <a:rPr lang="en-US" dirty="0" smtClean="0"/>
              <a:t> 3 :</a:t>
            </a:r>
            <a:r>
              <a:rPr lang="en-US" dirty="0" err="1" smtClean="0"/>
              <a:t>Formasi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endParaRPr lang="en-US" dirty="0" smtClean="0"/>
          </a:p>
          <a:p>
            <a:pPr lvl="1"/>
            <a:r>
              <a:rPr lang="en-US" dirty="0" err="1" smtClean="0"/>
              <a:t>Bentuk</a:t>
            </a:r>
            <a:r>
              <a:rPr lang="en-US" dirty="0" smtClean="0"/>
              <a:t> yang </a:t>
            </a:r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sebaiknya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difahami</a:t>
            </a:r>
            <a:r>
              <a:rPr lang="en-US" dirty="0" smtClean="0"/>
              <a:t>/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abstrak</a:t>
            </a:r>
            <a:endParaRPr lang="en-US" dirty="0" smtClean="0"/>
          </a:p>
          <a:p>
            <a:pPr lvl="1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, </a:t>
            </a:r>
            <a:r>
              <a:rPr lang="en-US" dirty="0" err="1" smtClean="0"/>
              <a:t>sesuaikan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24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tugas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Buat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:</a:t>
            </a:r>
          </a:p>
          <a:p>
            <a:pPr lvl="1"/>
            <a:r>
              <a:rPr lang="en-US" dirty="0" err="1" smtClean="0"/>
              <a:t>Diklatsar</a:t>
            </a:r>
            <a:r>
              <a:rPr lang="en-US" dirty="0" smtClean="0"/>
              <a:t>/for/</a:t>
            </a:r>
            <a:r>
              <a:rPr lang="en-US" dirty="0" err="1" smtClean="0"/>
              <a:t>pim</a:t>
            </a:r>
            <a:endParaRPr lang="en-US" dirty="0" smtClean="0"/>
          </a:p>
          <a:p>
            <a:pPr lvl="1"/>
            <a:r>
              <a:rPr lang="en-US" dirty="0" smtClean="0"/>
              <a:t>LKBB</a:t>
            </a:r>
          </a:p>
          <a:p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Batalyon</a:t>
            </a:r>
            <a:r>
              <a:rPr lang="en-US" dirty="0" smtClean="0"/>
              <a:t> </a:t>
            </a:r>
            <a:r>
              <a:rPr lang="en-US" dirty="0" err="1" smtClean="0"/>
              <a:t>membuat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Variasi</a:t>
            </a:r>
            <a:r>
              <a:rPr lang="en-US" dirty="0" smtClean="0"/>
              <a:t> </a:t>
            </a:r>
            <a:r>
              <a:rPr lang="en-US" dirty="0" err="1" smtClean="0"/>
              <a:t>berjalan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5 </a:t>
            </a:r>
            <a:r>
              <a:rPr lang="en-US" dirty="0" err="1" smtClean="0"/>
              <a:t>unsur</a:t>
            </a:r>
            <a:r>
              <a:rPr lang="en-US" dirty="0" smtClean="0"/>
              <a:t> PBB </a:t>
            </a:r>
          </a:p>
          <a:p>
            <a:pPr lvl="1"/>
            <a:r>
              <a:rPr lang="en-US" dirty="0" err="1" smtClean="0"/>
              <a:t>Hormat</a:t>
            </a:r>
            <a:endParaRPr lang="en-US" dirty="0" smtClean="0"/>
          </a:p>
          <a:p>
            <a:pPr lvl="1"/>
            <a:r>
              <a:rPr lang="en-US" dirty="0" err="1" smtClean="0"/>
              <a:t>Balik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pPr lvl="1"/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Tegap</a:t>
            </a:r>
            <a:endParaRPr lang="en-US" dirty="0" smtClean="0"/>
          </a:p>
          <a:p>
            <a:pPr lvl="1"/>
            <a:r>
              <a:rPr lang="en-US" dirty="0" err="1" smtClean="0"/>
              <a:t>Jalan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endParaRPr lang="en-US" dirty="0" smtClean="0"/>
          </a:p>
          <a:p>
            <a:pPr lvl="1"/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Perlahan</a:t>
            </a:r>
            <a:endParaRPr lang="en-US" dirty="0" smtClean="0"/>
          </a:p>
          <a:p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Batalyon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 smtClean="0"/>
              <a:t>Formasi</a:t>
            </a:r>
            <a:endParaRPr lang="en-US" dirty="0" smtClean="0"/>
          </a:p>
          <a:p>
            <a:pPr lvl="1"/>
            <a:r>
              <a:rPr lang="en-US" dirty="0" err="1" smtClean="0"/>
              <a:t>Bentuk</a:t>
            </a:r>
            <a:r>
              <a:rPr lang="en-US" dirty="0" smtClean="0"/>
              <a:t> : </a:t>
            </a:r>
            <a:r>
              <a:rPr lang="en-US" dirty="0" err="1" smtClean="0"/>
              <a:t>Lingkaran</a:t>
            </a:r>
            <a:endParaRPr lang="en-US" dirty="0" smtClean="0"/>
          </a:p>
          <a:p>
            <a:pPr lvl="1"/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r>
              <a:rPr lang="en-US" dirty="0" smtClean="0"/>
              <a:t> : 15 orang</a:t>
            </a:r>
          </a:p>
          <a:p>
            <a:pPr lvl="1"/>
            <a:r>
              <a:rPr lang="en-US" dirty="0" err="1" smtClean="0"/>
              <a:t>Gerakan</a:t>
            </a:r>
            <a:r>
              <a:rPr lang="en-US" dirty="0" smtClean="0"/>
              <a:t>/</a:t>
            </a:r>
            <a:r>
              <a:rPr lang="en-US" dirty="0" err="1" smtClean="0"/>
              <a:t>yel-yel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formasi</a:t>
            </a:r>
            <a:r>
              <a:rPr lang="en-US" dirty="0" smtClean="0"/>
              <a:t> : </a:t>
            </a:r>
            <a:r>
              <a:rPr lang="en-US" dirty="0" err="1" smtClean="0"/>
              <a:t>Bebas</a:t>
            </a:r>
            <a:r>
              <a:rPr lang="en-US" dirty="0" smtClean="0"/>
              <a:t> (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periksa</a:t>
            </a:r>
            <a:r>
              <a:rPr lang="en-US" dirty="0" smtClean="0"/>
              <a:t> </a:t>
            </a:r>
            <a:r>
              <a:rPr lang="en-US" dirty="0" err="1" smtClean="0"/>
              <a:t>kerapihan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004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 </a:t>
            </a:r>
            <a:r>
              <a:rPr lang="en-US" dirty="0" err="1" smtClean="0"/>
              <a:t>Prinsip</a:t>
            </a:r>
            <a:r>
              <a:rPr lang="en-US" dirty="0" smtClean="0"/>
              <a:t> management : POAC = Robert terry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8021883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7032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2928036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260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8071981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7683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actuating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0214000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2085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controlling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038785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593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Poac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Diklat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ujian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8277712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38836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Poac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lkbb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4418917"/>
              </p:ext>
            </p:extLst>
          </p:nvPr>
        </p:nvGraphicFramePr>
        <p:xfrm>
          <a:off x="581025" y="2181225"/>
          <a:ext cx="11029950" cy="3678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38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 1 :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lkbb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Prinsip</a:t>
            </a:r>
            <a:r>
              <a:rPr lang="en-US" dirty="0" smtClean="0"/>
              <a:t> 1: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merata</a:t>
            </a:r>
            <a:r>
              <a:rPr lang="en-US" dirty="0" smtClean="0"/>
              <a:t> :</a:t>
            </a:r>
          </a:p>
          <a:p>
            <a:pPr lvl="1"/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halentri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 err="1" smtClean="0"/>
              <a:t>perberat</a:t>
            </a:r>
            <a:r>
              <a:rPr lang="en-US" dirty="0" smtClean="0"/>
              <a:t> </a:t>
            </a:r>
            <a:r>
              <a:rPr lang="en-US" dirty="0" err="1" smtClean="0"/>
              <a:t>sanksi</a:t>
            </a:r>
            <a:endParaRPr lang="en-US" dirty="0" smtClean="0"/>
          </a:p>
          <a:p>
            <a:pPr lvl="1"/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beban</a:t>
            </a:r>
            <a:endParaRPr lang="en-US" dirty="0" smtClean="0"/>
          </a:p>
          <a:p>
            <a:pPr lvl="1"/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seleksi</a:t>
            </a:r>
            <a:endParaRPr lang="en-US" dirty="0" smtClean="0"/>
          </a:p>
          <a:p>
            <a:r>
              <a:rPr lang="en-US" dirty="0" err="1" smtClean="0"/>
              <a:t>Prinsip</a:t>
            </a:r>
            <a:r>
              <a:rPr lang="en-US" dirty="0" smtClean="0"/>
              <a:t> 2 :  </a:t>
            </a:r>
            <a:r>
              <a:rPr lang="en-US" dirty="0" err="1" smtClean="0"/>
              <a:t>Susunan</a:t>
            </a:r>
            <a:r>
              <a:rPr lang="en-US" dirty="0" smtClean="0"/>
              <a:t> </a:t>
            </a:r>
            <a:r>
              <a:rPr lang="en-US" dirty="0" err="1" smtClean="0"/>
              <a:t>Pasukan</a:t>
            </a:r>
            <a:r>
              <a:rPr lang="en-US" dirty="0" smtClean="0"/>
              <a:t> </a:t>
            </a:r>
            <a:r>
              <a:rPr lang="en-US" dirty="0" err="1" smtClean="0"/>
              <a:t>Proporsional</a:t>
            </a:r>
            <a:r>
              <a:rPr lang="en-US" dirty="0" smtClean="0"/>
              <a:t> :</a:t>
            </a:r>
          </a:p>
          <a:p>
            <a:pPr lvl="1"/>
            <a:r>
              <a:rPr lang="en-US" dirty="0" err="1" smtClean="0"/>
              <a:t>Postur</a:t>
            </a:r>
            <a:r>
              <a:rPr lang="en-US" dirty="0" smtClean="0"/>
              <a:t> </a:t>
            </a:r>
            <a:r>
              <a:rPr lang="en-US" dirty="0" err="1" smtClean="0"/>
              <a:t>tubuh</a:t>
            </a:r>
            <a:r>
              <a:rPr lang="en-US" dirty="0" smtClean="0"/>
              <a:t> </a:t>
            </a:r>
            <a:r>
              <a:rPr lang="en-US" dirty="0" err="1" smtClean="0"/>
              <a:t>menyesuaikan</a:t>
            </a:r>
            <a:endParaRPr lang="en-US" dirty="0" smtClean="0"/>
          </a:p>
          <a:p>
            <a:pPr lvl="1"/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penampilan</a:t>
            </a:r>
            <a:endParaRPr lang="en-US" dirty="0" smtClean="0"/>
          </a:p>
          <a:p>
            <a:pPr lvl="1"/>
            <a:r>
              <a:rPr lang="en-US" dirty="0" err="1" smtClean="0"/>
              <a:t>Pasukan</a:t>
            </a:r>
            <a:r>
              <a:rPr lang="en-US" dirty="0" smtClean="0"/>
              <a:t> </a:t>
            </a:r>
            <a:r>
              <a:rPr lang="en-US" dirty="0" err="1" smtClean="0"/>
              <a:t>berjenis</a:t>
            </a:r>
            <a:r>
              <a:rPr lang="en-US" dirty="0" smtClean="0"/>
              <a:t> </a:t>
            </a:r>
            <a:r>
              <a:rPr lang="en-US" dirty="0" err="1" smtClean="0"/>
              <a:t>kelamin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endParaRPr lang="en-US" dirty="0" smtClean="0"/>
          </a:p>
          <a:p>
            <a:pPr lvl="1"/>
            <a:r>
              <a:rPr lang="en-US" dirty="0" err="1" smtClean="0"/>
              <a:t>Bila</a:t>
            </a:r>
            <a:r>
              <a:rPr lang="en-US" dirty="0" smtClean="0"/>
              <a:t> JK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susunan</a:t>
            </a:r>
            <a:r>
              <a:rPr lang="en-US" dirty="0" smtClean="0"/>
              <a:t> yang </a:t>
            </a:r>
            <a:r>
              <a:rPr lang="en-US" dirty="0" err="1" smtClean="0"/>
              <a:t>simetris</a:t>
            </a:r>
            <a:endParaRPr lang="en-US" dirty="0" smtClean="0"/>
          </a:p>
          <a:p>
            <a:r>
              <a:rPr lang="en-US" dirty="0" err="1" smtClean="0"/>
              <a:t>Prinsip</a:t>
            </a:r>
            <a:r>
              <a:rPr lang="en-US" dirty="0" smtClean="0"/>
              <a:t> 3 : </a:t>
            </a:r>
            <a:r>
              <a:rPr lang="en-US" dirty="0" err="1" smtClean="0"/>
              <a:t>Komandan</a:t>
            </a:r>
            <a:r>
              <a:rPr lang="en-US" dirty="0" smtClean="0"/>
              <a:t> </a:t>
            </a:r>
            <a:r>
              <a:rPr lang="en-US" dirty="0" err="1" smtClean="0"/>
              <a:t>peleton</a:t>
            </a:r>
            <a:r>
              <a:rPr lang="en-US" dirty="0" smtClean="0"/>
              <a:t> yang </a:t>
            </a:r>
            <a:r>
              <a:rPr lang="en-US" dirty="0" err="1" smtClean="0"/>
              <a:t>kapabel</a:t>
            </a:r>
            <a:r>
              <a:rPr lang="en-US" dirty="0" smtClean="0"/>
              <a:t> :</a:t>
            </a:r>
          </a:p>
          <a:p>
            <a:pPr lvl="1"/>
            <a:r>
              <a:rPr lang="en-US" dirty="0" err="1" smtClean="0"/>
              <a:t>Cepat</a:t>
            </a:r>
            <a:r>
              <a:rPr lang="en-US" dirty="0"/>
              <a:t> </a:t>
            </a:r>
            <a:r>
              <a:rPr lang="en-US" dirty="0" err="1" smtClean="0"/>
              <a:t>beradaptasi</a:t>
            </a:r>
            <a:endParaRPr lang="en-US" dirty="0" smtClean="0"/>
          </a:p>
          <a:p>
            <a:pPr lvl="1"/>
            <a:r>
              <a:rPr lang="en-US" dirty="0" err="1" smtClean="0"/>
              <a:t>Cerdas</a:t>
            </a:r>
            <a:endParaRPr lang="en-US" dirty="0" smtClean="0"/>
          </a:p>
          <a:p>
            <a:pPr lvl="1"/>
            <a:r>
              <a:rPr lang="en-US" dirty="0" err="1" smtClean="0"/>
              <a:t>Suara</a:t>
            </a:r>
            <a:r>
              <a:rPr lang="en-US" dirty="0" smtClean="0"/>
              <a:t> </a:t>
            </a:r>
            <a:r>
              <a:rPr lang="en-US" dirty="0" err="1" smtClean="0"/>
              <a:t>lantang</a:t>
            </a:r>
            <a:endParaRPr lang="en-US" dirty="0" smtClean="0"/>
          </a:p>
          <a:p>
            <a:pPr lvl="1"/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 Leadership</a:t>
            </a:r>
          </a:p>
        </p:txBody>
      </p:sp>
    </p:spTree>
    <p:extLst>
      <p:ext uri="{BB962C8B-B14F-4D97-AF65-F5344CB8AC3E}">
        <p14:creationId xmlns:p14="http://schemas.microsoft.com/office/powerpoint/2010/main" val="66124511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105</TotalTime>
  <Words>356</Words>
  <Application>Microsoft Office PowerPoint</Application>
  <PresentationFormat>Widescreen</PresentationFormat>
  <Paragraphs>96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Gill Sans MT</vt:lpstr>
      <vt:lpstr>Wingdings 2</vt:lpstr>
      <vt:lpstr>Dividend</vt:lpstr>
      <vt:lpstr>Managing a program</vt:lpstr>
      <vt:lpstr>4 Prinsip management : POAC = Robert terry</vt:lpstr>
      <vt:lpstr>planning</vt:lpstr>
      <vt:lpstr>organizing</vt:lpstr>
      <vt:lpstr>actuating</vt:lpstr>
      <vt:lpstr>controlling</vt:lpstr>
      <vt:lpstr>Poac dalam Diklat dan ujian</vt:lpstr>
      <vt:lpstr>Poac dalam lkbb</vt:lpstr>
      <vt:lpstr>Tips 1 : susunan pasukan utk lkbb</vt:lpstr>
      <vt:lpstr>TIPS 2 : aplikasi pbb</vt:lpstr>
      <vt:lpstr>TIPS 3 : Merancang VARIASI FORMASI</vt:lpstr>
      <vt:lpstr>tugas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a team</dc:title>
  <dc:creator>azhar hidayatullah</dc:creator>
  <cp:lastModifiedBy>azhar hidayatullah</cp:lastModifiedBy>
  <cp:revision>11</cp:revision>
  <dcterms:created xsi:type="dcterms:W3CDTF">2014-12-15T06:56:19Z</dcterms:created>
  <dcterms:modified xsi:type="dcterms:W3CDTF">2014-12-15T08:47:08Z</dcterms:modified>
</cp:coreProperties>
</file>