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850037-6091-4809-B4D3-1A713EF2C06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DC6815-4982-42A0-86B9-321DA94C4FE8}">
      <dgm:prSet phldrT="[Text]"/>
      <dgm:spPr/>
      <dgm:t>
        <a:bodyPr/>
        <a:lstStyle/>
        <a:p>
          <a:r>
            <a:rPr lang="en-US" dirty="0" err="1" smtClean="0"/>
            <a:t>Kelebihan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bidang</a:t>
          </a:r>
          <a:r>
            <a:rPr lang="en-US" dirty="0" smtClean="0"/>
            <a:t> ratio.</a:t>
          </a:r>
          <a:endParaRPr lang="en-US" dirty="0"/>
        </a:p>
      </dgm:t>
    </dgm:pt>
    <dgm:pt modelId="{DBD85351-D5BD-4BB1-956A-3C45CCE7F81B}" type="parTrans" cxnId="{03DE0B23-D875-4F1A-BF65-E0BF9AFF7B48}">
      <dgm:prSet/>
      <dgm:spPr/>
      <dgm:t>
        <a:bodyPr/>
        <a:lstStyle/>
        <a:p>
          <a:endParaRPr lang="en-US"/>
        </a:p>
      </dgm:t>
    </dgm:pt>
    <dgm:pt modelId="{521A0DF5-6865-4B22-B551-D2463E5290FD}" type="sibTrans" cxnId="{03DE0B23-D875-4F1A-BF65-E0BF9AFF7B48}">
      <dgm:prSet/>
      <dgm:spPr/>
      <dgm:t>
        <a:bodyPr/>
        <a:lstStyle/>
        <a:p>
          <a:endParaRPr lang="en-US"/>
        </a:p>
      </dgm:t>
    </dgm:pt>
    <dgm:pt modelId="{796EE644-AE9B-4012-A4BE-92127CCAAB67}">
      <dgm:prSet/>
      <dgm:spPr/>
      <dgm:t>
        <a:bodyPr/>
        <a:lstStyle/>
        <a:p>
          <a:r>
            <a:rPr lang="en-US" dirty="0" err="1" smtClean="0"/>
            <a:t>Artinya</a:t>
          </a:r>
          <a:r>
            <a:rPr lang="en-US" dirty="0" smtClean="0"/>
            <a:t> seseorang pemimpin harus memiliki pengetahuan tentang tujuan dan asas organisasi yang dipimpinnya. Memiliki pengetahuan tentang cara-cara untuk menjalankan organisasi secara efisien. Dan dapat memberikan keyakinan kepada orang-orang yang dipimpin ke arah berhasilnya tujuan.</a:t>
          </a:r>
          <a:endParaRPr lang="en-US" dirty="0"/>
        </a:p>
      </dgm:t>
    </dgm:pt>
    <dgm:pt modelId="{57CEF7F8-79D3-4B36-97F1-270C244FC1E2}" type="parTrans" cxnId="{493100A5-9F2B-4A38-B012-087A12C98110}">
      <dgm:prSet/>
      <dgm:spPr/>
      <dgm:t>
        <a:bodyPr/>
        <a:lstStyle/>
        <a:p>
          <a:endParaRPr lang="en-US"/>
        </a:p>
      </dgm:t>
    </dgm:pt>
    <dgm:pt modelId="{DA35438E-3F58-47D5-9421-3B129CE0E313}" type="sibTrans" cxnId="{493100A5-9F2B-4A38-B012-087A12C98110}">
      <dgm:prSet/>
      <dgm:spPr/>
      <dgm:t>
        <a:bodyPr/>
        <a:lstStyle/>
        <a:p>
          <a:endParaRPr lang="en-US"/>
        </a:p>
      </dgm:t>
    </dgm:pt>
    <dgm:pt modelId="{08FD2D9B-2461-4548-BC90-CC6C2088A9A8}">
      <dgm:prSet/>
      <dgm:spPr/>
      <dgm:t>
        <a:bodyPr/>
        <a:lstStyle/>
        <a:p>
          <a:r>
            <a:rPr lang="en-US" dirty="0" err="1" smtClean="0"/>
            <a:t>Kelebihan</a:t>
          </a:r>
          <a:r>
            <a:rPr lang="en-US" dirty="0" smtClean="0"/>
            <a:t> dalam bidang rohaniah.</a:t>
          </a:r>
          <a:endParaRPr lang="en-US" dirty="0"/>
        </a:p>
      </dgm:t>
    </dgm:pt>
    <dgm:pt modelId="{DB52C0B3-CCD7-453C-94F5-50703EB855D6}" type="parTrans" cxnId="{A596C756-DD04-4450-855D-B440E9E3661F}">
      <dgm:prSet/>
      <dgm:spPr/>
      <dgm:t>
        <a:bodyPr/>
        <a:lstStyle/>
        <a:p>
          <a:endParaRPr lang="en-US"/>
        </a:p>
      </dgm:t>
    </dgm:pt>
    <dgm:pt modelId="{410C2C09-1104-4267-81E3-7F5E7781BC78}" type="sibTrans" cxnId="{A596C756-DD04-4450-855D-B440E9E3661F}">
      <dgm:prSet/>
      <dgm:spPr/>
      <dgm:t>
        <a:bodyPr/>
        <a:lstStyle/>
        <a:p>
          <a:endParaRPr lang="en-US"/>
        </a:p>
      </dgm:t>
    </dgm:pt>
    <dgm:pt modelId="{BA6D6B99-108C-4950-A753-DEBD03D40094}">
      <dgm:prSet/>
      <dgm:spPr/>
      <dgm:t>
        <a:bodyPr/>
        <a:lstStyle/>
        <a:p>
          <a:r>
            <a:rPr lang="en-US" dirty="0" smtClean="0"/>
            <a:t>Artinya seorang pemimpin harus memiliki sifat-sifat yang memancarkan keluhuran budi, ketinggian moral, dan kesederhanaan watak.</a:t>
          </a:r>
          <a:endParaRPr lang="en-US" dirty="0"/>
        </a:p>
      </dgm:t>
    </dgm:pt>
    <dgm:pt modelId="{2635D97B-6611-4257-A574-C08C3AA749AE}" type="parTrans" cxnId="{1F93F0C5-F786-4E2B-952F-BAB8BBECC8EF}">
      <dgm:prSet/>
      <dgm:spPr/>
      <dgm:t>
        <a:bodyPr/>
        <a:lstStyle/>
        <a:p>
          <a:endParaRPr lang="en-US"/>
        </a:p>
      </dgm:t>
    </dgm:pt>
    <dgm:pt modelId="{F14CF871-47FE-4E38-AFC4-82704AF247DB}" type="sibTrans" cxnId="{1F93F0C5-F786-4E2B-952F-BAB8BBECC8EF}">
      <dgm:prSet/>
      <dgm:spPr/>
      <dgm:t>
        <a:bodyPr/>
        <a:lstStyle/>
        <a:p>
          <a:endParaRPr lang="en-US"/>
        </a:p>
      </dgm:t>
    </dgm:pt>
    <dgm:pt modelId="{A5855B7D-F058-4E5B-919C-7D89487399CB}">
      <dgm:prSet/>
      <dgm:spPr/>
      <dgm:t>
        <a:bodyPr/>
        <a:lstStyle/>
        <a:p>
          <a:r>
            <a:rPr lang="en-US" dirty="0" err="1" smtClean="0"/>
            <a:t>Kelebihan</a:t>
          </a:r>
          <a:r>
            <a:rPr lang="en-US" dirty="0" smtClean="0"/>
            <a:t> dalam bidang lahiriah/jasmaniah.</a:t>
          </a:r>
          <a:endParaRPr lang="en-US" dirty="0"/>
        </a:p>
      </dgm:t>
    </dgm:pt>
    <dgm:pt modelId="{9F04F527-229C-42EB-8556-BAAFE9A56DEF}" type="parTrans" cxnId="{A62C1A13-7E34-44C5-885E-1C5241270840}">
      <dgm:prSet/>
      <dgm:spPr/>
      <dgm:t>
        <a:bodyPr/>
        <a:lstStyle/>
        <a:p>
          <a:endParaRPr lang="en-US"/>
        </a:p>
      </dgm:t>
    </dgm:pt>
    <dgm:pt modelId="{9100C15E-7BE2-4D4A-92C1-6D43A27362C3}" type="sibTrans" cxnId="{A62C1A13-7E34-44C5-885E-1C5241270840}">
      <dgm:prSet/>
      <dgm:spPr/>
      <dgm:t>
        <a:bodyPr/>
        <a:lstStyle/>
        <a:p>
          <a:endParaRPr lang="en-US"/>
        </a:p>
      </dgm:t>
    </dgm:pt>
    <dgm:pt modelId="{9EE7285B-4100-4D81-9762-3B48DCD096E1}">
      <dgm:prSet/>
      <dgm:spPr/>
      <dgm:t>
        <a:bodyPr/>
        <a:lstStyle/>
        <a:p>
          <a:r>
            <a:rPr lang="en-US" dirty="0" smtClean="0"/>
            <a:t>Artinya dengan kelebihan ketahanan jasmaniah ini seorang pemimpin akan mampu memberikan contoh semangat dan prestasi kerja sehari-hari yang baik kepada orang-orang yang dipimpin</a:t>
          </a:r>
          <a:endParaRPr lang="en-US" dirty="0"/>
        </a:p>
      </dgm:t>
    </dgm:pt>
    <dgm:pt modelId="{C8146651-F11C-411F-B293-8A14617265F0}" type="parTrans" cxnId="{54799342-52EA-4786-A45F-D9C06C98F2E6}">
      <dgm:prSet/>
      <dgm:spPr/>
      <dgm:t>
        <a:bodyPr/>
        <a:lstStyle/>
        <a:p>
          <a:endParaRPr lang="en-US"/>
        </a:p>
      </dgm:t>
    </dgm:pt>
    <dgm:pt modelId="{94616ADB-C1CB-4647-AD0A-EAC5C0879AC3}" type="sibTrans" cxnId="{54799342-52EA-4786-A45F-D9C06C98F2E6}">
      <dgm:prSet/>
      <dgm:spPr/>
      <dgm:t>
        <a:bodyPr/>
        <a:lstStyle/>
        <a:p>
          <a:endParaRPr lang="en-US"/>
        </a:p>
      </dgm:t>
    </dgm:pt>
    <dgm:pt modelId="{5FC8C739-2AA5-4427-B3B3-78CCA3045AF1}" type="pres">
      <dgm:prSet presAssocID="{C6850037-6091-4809-B4D3-1A713EF2C0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AU"/>
        </a:p>
      </dgm:t>
    </dgm:pt>
    <dgm:pt modelId="{35EE45BA-0508-401F-99F3-C7F70D96FD6D}" type="pres">
      <dgm:prSet presAssocID="{BCDC6815-4982-42A0-86B9-321DA94C4FE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279BC7-BF71-40C0-B7DD-7EA73F08BD1F}" type="pres">
      <dgm:prSet presAssocID="{BCDC6815-4982-42A0-86B9-321DA94C4FE8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455D92-8BBD-4A4C-9146-5C19A748C070}" type="pres">
      <dgm:prSet presAssocID="{08FD2D9B-2461-4548-BC90-CC6C2088A9A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BCADC2-7B8B-46CB-A1EB-9C82FDE548C6}" type="pres">
      <dgm:prSet presAssocID="{08FD2D9B-2461-4548-BC90-CC6C2088A9A8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90A1DDB2-24A3-4ABE-A77E-102D61A30387}" type="pres">
      <dgm:prSet presAssocID="{A5855B7D-F058-4E5B-919C-7D89487399C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DA2AF-F3AD-482F-8957-E7176B917A57}" type="pres">
      <dgm:prSet presAssocID="{A5855B7D-F058-4E5B-919C-7D89487399CB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50B5C754-2675-486C-AA93-5D069D8C861D}" type="presOf" srcId="{9EE7285B-4100-4D81-9762-3B48DCD096E1}" destId="{AD2DA2AF-F3AD-482F-8957-E7176B917A57}" srcOrd="0" destOrd="0" presId="urn:microsoft.com/office/officeart/2005/8/layout/vList2"/>
    <dgm:cxn modelId="{79E98FF7-50EA-4C31-90CA-429892FE09DA}" type="presOf" srcId="{C6850037-6091-4809-B4D3-1A713EF2C069}" destId="{5FC8C739-2AA5-4427-B3B3-78CCA3045AF1}" srcOrd="0" destOrd="0" presId="urn:microsoft.com/office/officeart/2005/8/layout/vList2"/>
    <dgm:cxn modelId="{1F93F0C5-F786-4E2B-952F-BAB8BBECC8EF}" srcId="{08FD2D9B-2461-4548-BC90-CC6C2088A9A8}" destId="{BA6D6B99-108C-4950-A753-DEBD03D40094}" srcOrd="0" destOrd="0" parTransId="{2635D97B-6611-4257-A574-C08C3AA749AE}" sibTransId="{F14CF871-47FE-4E38-AFC4-82704AF247DB}"/>
    <dgm:cxn modelId="{83BB6B19-ECDA-4044-8CA3-E7C37BF3625E}" type="presOf" srcId="{BA6D6B99-108C-4950-A753-DEBD03D40094}" destId="{FFBCADC2-7B8B-46CB-A1EB-9C82FDE548C6}" srcOrd="0" destOrd="0" presId="urn:microsoft.com/office/officeart/2005/8/layout/vList2"/>
    <dgm:cxn modelId="{38B828A9-F991-4896-8399-27C662D20D65}" type="presOf" srcId="{08FD2D9B-2461-4548-BC90-CC6C2088A9A8}" destId="{E3455D92-8BBD-4A4C-9146-5C19A748C070}" srcOrd="0" destOrd="0" presId="urn:microsoft.com/office/officeart/2005/8/layout/vList2"/>
    <dgm:cxn modelId="{78C8E01A-F6C2-493D-B129-B71E00D81909}" type="presOf" srcId="{A5855B7D-F058-4E5B-919C-7D89487399CB}" destId="{90A1DDB2-24A3-4ABE-A77E-102D61A30387}" srcOrd="0" destOrd="0" presId="urn:microsoft.com/office/officeart/2005/8/layout/vList2"/>
    <dgm:cxn modelId="{A596C756-DD04-4450-855D-B440E9E3661F}" srcId="{C6850037-6091-4809-B4D3-1A713EF2C069}" destId="{08FD2D9B-2461-4548-BC90-CC6C2088A9A8}" srcOrd="1" destOrd="0" parTransId="{DB52C0B3-CCD7-453C-94F5-50703EB855D6}" sibTransId="{410C2C09-1104-4267-81E3-7F5E7781BC78}"/>
    <dgm:cxn modelId="{40CB2DB2-3524-4A62-9969-EA5D80920DEA}" type="presOf" srcId="{796EE644-AE9B-4012-A4BE-92127CCAAB67}" destId="{FD279BC7-BF71-40C0-B7DD-7EA73F08BD1F}" srcOrd="0" destOrd="0" presId="urn:microsoft.com/office/officeart/2005/8/layout/vList2"/>
    <dgm:cxn modelId="{54799342-52EA-4786-A45F-D9C06C98F2E6}" srcId="{A5855B7D-F058-4E5B-919C-7D89487399CB}" destId="{9EE7285B-4100-4D81-9762-3B48DCD096E1}" srcOrd="0" destOrd="0" parTransId="{C8146651-F11C-411F-B293-8A14617265F0}" sibTransId="{94616ADB-C1CB-4647-AD0A-EAC5C0879AC3}"/>
    <dgm:cxn modelId="{03DE0B23-D875-4F1A-BF65-E0BF9AFF7B48}" srcId="{C6850037-6091-4809-B4D3-1A713EF2C069}" destId="{BCDC6815-4982-42A0-86B9-321DA94C4FE8}" srcOrd="0" destOrd="0" parTransId="{DBD85351-D5BD-4BB1-956A-3C45CCE7F81B}" sibTransId="{521A0DF5-6865-4B22-B551-D2463E5290FD}"/>
    <dgm:cxn modelId="{493100A5-9F2B-4A38-B012-087A12C98110}" srcId="{BCDC6815-4982-42A0-86B9-321DA94C4FE8}" destId="{796EE644-AE9B-4012-A4BE-92127CCAAB67}" srcOrd="0" destOrd="0" parTransId="{57CEF7F8-79D3-4B36-97F1-270C244FC1E2}" sibTransId="{DA35438E-3F58-47D5-9421-3B129CE0E313}"/>
    <dgm:cxn modelId="{A62C1A13-7E34-44C5-885E-1C5241270840}" srcId="{C6850037-6091-4809-B4D3-1A713EF2C069}" destId="{A5855B7D-F058-4E5B-919C-7D89487399CB}" srcOrd="2" destOrd="0" parTransId="{9F04F527-229C-42EB-8556-BAAFE9A56DEF}" sibTransId="{9100C15E-7BE2-4D4A-92C1-6D43A27362C3}"/>
    <dgm:cxn modelId="{066788A8-1547-4122-A148-BC95CF124E24}" type="presOf" srcId="{BCDC6815-4982-42A0-86B9-321DA94C4FE8}" destId="{35EE45BA-0508-401F-99F3-C7F70D96FD6D}" srcOrd="0" destOrd="0" presId="urn:microsoft.com/office/officeart/2005/8/layout/vList2"/>
    <dgm:cxn modelId="{0A1306B5-86E2-41F7-A7BD-614237D095CE}" type="presParOf" srcId="{5FC8C739-2AA5-4427-B3B3-78CCA3045AF1}" destId="{35EE45BA-0508-401F-99F3-C7F70D96FD6D}" srcOrd="0" destOrd="0" presId="urn:microsoft.com/office/officeart/2005/8/layout/vList2"/>
    <dgm:cxn modelId="{91724582-9DAC-4F0B-A11B-1E67A990C832}" type="presParOf" srcId="{5FC8C739-2AA5-4427-B3B3-78CCA3045AF1}" destId="{FD279BC7-BF71-40C0-B7DD-7EA73F08BD1F}" srcOrd="1" destOrd="0" presId="urn:microsoft.com/office/officeart/2005/8/layout/vList2"/>
    <dgm:cxn modelId="{4B037521-DBE4-436B-97D3-913F502C1669}" type="presParOf" srcId="{5FC8C739-2AA5-4427-B3B3-78CCA3045AF1}" destId="{E3455D92-8BBD-4A4C-9146-5C19A748C070}" srcOrd="2" destOrd="0" presId="urn:microsoft.com/office/officeart/2005/8/layout/vList2"/>
    <dgm:cxn modelId="{3EE898B5-22DF-46B5-87FD-80BB6D7CF2FC}" type="presParOf" srcId="{5FC8C739-2AA5-4427-B3B3-78CCA3045AF1}" destId="{FFBCADC2-7B8B-46CB-A1EB-9C82FDE548C6}" srcOrd="3" destOrd="0" presId="urn:microsoft.com/office/officeart/2005/8/layout/vList2"/>
    <dgm:cxn modelId="{6C01B1CC-379B-4C9D-8EED-179FCDD1EC7D}" type="presParOf" srcId="{5FC8C739-2AA5-4427-B3B3-78CCA3045AF1}" destId="{90A1DDB2-24A3-4ABE-A77E-102D61A30387}" srcOrd="4" destOrd="0" presId="urn:microsoft.com/office/officeart/2005/8/layout/vList2"/>
    <dgm:cxn modelId="{686F70FE-0058-4B3B-86A7-170B15CCDB52}" type="presParOf" srcId="{5FC8C739-2AA5-4427-B3B3-78CCA3045AF1}" destId="{AD2DA2AF-F3AD-482F-8957-E7176B917A5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BEF43C-3112-4BD3-93D3-A1B164F034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6DCC8E-68DE-4A53-9A32-4C24F5647333}">
      <dgm:prSet phldrT="[Text]"/>
      <dgm:spPr/>
      <dgm:t>
        <a:bodyPr/>
        <a:lstStyle/>
        <a:p>
          <a:r>
            <a:rPr lang="en-US" dirty="0" smtClean="0"/>
            <a:t>1. </a:t>
          </a:r>
          <a:r>
            <a:rPr lang="en-US" dirty="0" err="1" smtClean="0"/>
            <a:t>Kekuatan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energi</a:t>
          </a:r>
          <a:endParaRPr lang="en-US" dirty="0"/>
        </a:p>
      </dgm:t>
    </dgm:pt>
    <dgm:pt modelId="{4853882A-5EA9-4D20-A9C2-6EF4DA670FE8}" type="parTrans" cxnId="{23D9E7F3-0AF6-4A9A-9E30-9A3E49433B87}">
      <dgm:prSet/>
      <dgm:spPr/>
      <dgm:t>
        <a:bodyPr/>
        <a:lstStyle/>
        <a:p>
          <a:endParaRPr lang="en-US"/>
        </a:p>
      </dgm:t>
    </dgm:pt>
    <dgm:pt modelId="{B6CBA840-F200-4841-9D5E-AF42588C83B8}" type="sibTrans" cxnId="{23D9E7F3-0AF6-4A9A-9E30-9A3E49433B87}">
      <dgm:prSet/>
      <dgm:spPr/>
      <dgm:t>
        <a:bodyPr/>
        <a:lstStyle/>
        <a:p>
          <a:endParaRPr lang="en-US"/>
        </a:p>
      </dgm:t>
    </dgm:pt>
    <dgm:pt modelId="{ADA4B52C-CE60-4F49-860B-8DF5A49BA0F2}">
      <dgm:prSet/>
      <dgm:spPr/>
      <dgm:t>
        <a:bodyPr/>
        <a:lstStyle/>
        <a:p>
          <a:r>
            <a:rPr lang="en-US" dirty="0" err="1" smtClean="0"/>
            <a:t>Seorang</a:t>
          </a:r>
          <a:r>
            <a:rPr lang="en-US" dirty="0" smtClean="0"/>
            <a:t> </a:t>
          </a:r>
          <a:r>
            <a:rPr lang="en-US" dirty="0" err="1" smtClean="0"/>
            <a:t>pemimpin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memiliki</a:t>
          </a:r>
          <a:r>
            <a:rPr lang="en-US" dirty="0" smtClean="0"/>
            <a:t> </a:t>
          </a:r>
          <a:r>
            <a:rPr lang="en-US" dirty="0" err="1" smtClean="0"/>
            <a:t>kekuatan</a:t>
          </a:r>
          <a:r>
            <a:rPr lang="en-US" dirty="0" smtClean="0"/>
            <a:t> </a:t>
          </a:r>
          <a:r>
            <a:rPr lang="en-US" dirty="0" err="1" smtClean="0"/>
            <a:t>lahiriah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rokhaniah</a:t>
          </a:r>
          <a:r>
            <a:rPr lang="en-US" dirty="0" smtClean="0"/>
            <a:t> </a:t>
          </a:r>
          <a:r>
            <a:rPr lang="en-US" dirty="0" err="1" smtClean="0"/>
            <a:t>sehingga</a:t>
          </a:r>
          <a:r>
            <a:rPr lang="en-US" dirty="0" smtClean="0"/>
            <a:t> </a:t>
          </a:r>
          <a:r>
            <a:rPr lang="en-US" dirty="0" err="1" smtClean="0"/>
            <a:t>mampu</a:t>
          </a:r>
          <a:r>
            <a:rPr lang="en-US" dirty="0" smtClean="0"/>
            <a:t> </a:t>
          </a:r>
          <a:r>
            <a:rPr lang="en-US" dirty="0" err="1" smtClean="0"/>
            <a:t>bekerja</a:t>
          </a:r>
          <a:r>
            <a:rPr lang="en-US" dirty="0" smtClean="0"/>
            <a:t> </a:t>
          </a:r>
          <a:r>
            <a:rPr lang="en-US" dirty="0" err="1" smtClean="0"/>
            <a:t>keras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banyak</a:t>
          </a:r>
          <a:r>
            <a:rPr lang="en-US" dirty="0" smtClean="0"/>
            <a:t> </a:t>
          </a:r>
          <a:r>
            <a:rPr lang="en-US" dirty="0" err="1" smtClean="0"/>
            <a:t>berfikir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memecahkan</a:t>
          </a:r>
          <a:r>
            <a:rPr lang="en-US" dirty="0" smtClean="0"/>
            <a:t> </a:t>
          </a:r>
          <a:r>
            <a:rPr lang="en-US" dirty="0" err="1" smtClean="0"/>
            <a:t>masalah-masalah</a:t>
          </a:r>
          <a:r>
            <a:rPr lang="en-US" dirty="0" smtClean="0"/>
            <a:t> yang </a:t>
          </a:r>
          <a:r>
            <a:rPr lang="en-US" dirty="0" err="1" smtClean="0"/>
            <a:t>dihadapi</a:t>
          </a:r>
          <a:r>
            <a:rPr lang="en-US" dirty="0" smtClean="0"/>
            <a:t>.</a:t>
          </a:r>
          <a:endParaRPr lang="en-US" dirty="0"/>
        </a:p>
      </dgm:t>
    </dgm:pt>
    <dgm:pt modelId="{7054723B-7C8D-4909-9EF8-7379CF08EC17}" type="parTrans" cxnId="{8738A04E-AE57-4815-A36A-8B1797362FE7}">
      <dgm:prSet/>
      <dgm:spPr/>
      <dgm:t>
        <a:bodyPr/>
        <a:lstStyle/>
        <a:p>
          <a:endParaRPr lang="en-US"/>
        </a:p>
      </dgm:t>
    </dgm:pt>
    <dgm:pt modelId="{AFDB7F97-263E-4163-8C48-17BFAD6A323E}" type="sibTrans" cxnId="{8738A04E-AE57-4815-A36A-8B1797362FE7}">
      <dgm:prSet/>
      <dgm:spPr/>
      <dgm:t>
        <a:bodyPr/>
        <a:lstStyle/>
        <a:p>
          <a:endParaRPr lang="en-US"/>
        </a:p>
      </dgm:t>
    </dgm:pt>
    <dgm:pt modelId="{D59589B1-F3C5-4721-8979-BD56E180BA17}">
      <dgm:prSet/>
      <dgm:spPr/>
      <dgm:t>
        <a:bodyPr/>
        <a:lstStyle/>
        <a:p>
          <a:r>
            <a:rPr lang="en-US" smtClean="0"/>
            <a:t>2. Penguasaan emosional</a:t>
          </a:r>
          <a:endParaRPr lang="en-US"/>
        </a:p>
      </dgm:t>
    </dgm:pt>
    <dgm:pt modelId="{86677E56-D480-4935-BB38-D0D8BE41DF8B}" type="parTrans" cxnId="{F23273C2-6CEA-434B-8F77-17628925FAD5}">
      <dgm:prSet/>
      <dgm:spPr/>
      <dgm:t>
        <a:bodyPr/>
        <a:lstStyle/>
        <a:p>
          <a:endParaRPr lang="en-US"/>
        </a:p>
      </dgm:t>
    </dgm:pt>
    <dgm:pt modelId="{2BD949D5-9CB7-4F0B-8438-2B5A8B19CD7E}" type="sibTrans" cxnId="{F23273C2-6CEA-434B-8F77-17628925FAD5}">
      <dgm:prSet/>
      <dgm:spPr/>
      <dgm:t>
        <a:bodyPr/>
        <a:lstStyle/>
        <a:p>
          <a:endParaRPr lang="en-US"/>
        </a:p>
      </dgm:t>
    </dgm:pt>
    <dgm:pt modelId="{80623DEE-CD47-4E70-8707-CB7F639C1C5F}">
      <dgm:prSet/>
      <dgm:spPr/>
      <dgm:t>
        <a:bodyPr/>
        <a:lstStyle/>
        <a:p>
          <a:r>
            <a:rPr lang="en-US" dirty="0" err="1" smtClean="0"/>
            <a:t>Seorang</a:t>
          </a:r>
          <a:r>
            <a:rPr lang="en-US" dirty="0" smtClean="0"/>
            <a:t> </a:t>
          </a:r>
          <a:r>
            <a:rPr lang="en-US" dirty="0" err="1" smtClean="0"/>
            <a:t>pemimpin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menguasai</a:t>
          </a:r>
          <a:r>
            <a:rPr lang="en-US" dirty="0" smtClean="0"/>
            <a:t> </a:t>
          </a:r>
          <a:r>
            <a:rPr lang="en-US" dirty="0" err="1" smtClean="0"/>
            <a:t>perasaannya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mudah</a:t>
          </a:r>
          <a:r>
            <a:rPr lang="en-US" dirty="0" smtClean="0"/>
            <a:t> </a:t>
          </a:r>
          <a:r>
            <a:rPr lang="en-US" dirty="0" err="1" smtClean="0"/>
            <a:t>marah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putus</a:t>
          </a:r>
          <a:r>
            <a:rPr lang="en-US" dirty="0" smtClean="0"/>
            <a:t> </a:t>
          </a:r>
          <a:r>
            <a:rPr lang="en-US" dirty="0" err="1" smtClean="0"/>
            <a:t>asa</a:t>
          </a:r>
          <a:r>
            <a:rPr lang="en-US" dirty="0" smtClean="0"/>
            <a:t>.</a:t>
          </a:r>
          <a:endParaRPr lang="en-US" dirty="0"/>
        </a:p>
      </dgm:t>
    </dgm:pt>
    <dgm:pt modelId="{F879714E-AD64-4164-8552-19E9AB4C5C74}" type="parTrans" cxnId="{570FA19B-E626-46D6-B394-7149EEEA9EDF}">
      <dgm:prSet/>
      <dgm:spPr/>
      <dgm:t>
        <a:bodyPr/>
        <a:lstStyle/>
        <a:p>
          <a:endParaRPr lang="en-US"/>
        </a:p>
      </dgm:t>
    </dgm:pt>
    <dgm:pt modelId="{E3565ADE-1484-4783-AA8C-6E628A8326E6}" type="sibTrans" cxnId="{570FA19B-E626-46D6-B394-7149EEEA9EDF}">
      <dgm:prSet/>
      <dgm:spPr/>
      <dgm:t>
        <a:bodyPr/>
        <a:lstStyle/>
        <a:p>
          <a:endParaRPr lang="en-US"/>
        </a:p>
      </dgm:t>
    </dgm:pt>
    <dgm:pt modelId="{3C93A6C1-3F25-4584-A65B-068F1B77ABFD}">
      <dgm:prSet/>
      <dgm:spPr/>
      <dgm:t>
        <a:bodyPr/>
        <a:lstStyle/>
        <a:p>
          <a:r>
            <a:rPr lang="fi-FI" smtClean="0"/>
            <a:t>3. Pengetahuan mengenai hubungan kemanusiaan</a:t>
          </a:r>
          <a:endParaRPr lang="en-US"/>
        </a:p>
      </dgm:t>
    </dgm:pt>
    <dgm:pt modelId="{85B10BC3-0AC6-4208-8E78-BD655274CC47}" type="parTrans" cxnId="{F8F65293-B375-4336-B88E-B7B1606263ED}">
      <dgm:prSet/>
      <dgm:spPr/>
      <dgm:t>
        <a:bodyPr/>
        <a:lstStyle/>
        <a:p>
          <a:endParaRPr lang="en-US"/>
        </a:p>
      </dgm:t>
    </dgm:pt>
    <dgm:pt modelId="{E4FE9707-CA9A-440C-BF5A-3977B5F93BA7}" type="sibTrans" cxnId="{F8F65293-B375-4336-B88E-B7B1606263ED}">
      <dgm:prSet/>
      <dgm:spPr/>
      <dgm:t>
        <a:bodyPr/>
        <a:lstStyle/>
        <a:p>
          <a:endParaRPr lang="en-US"/>
        </a:p>
      </dgm:t>
    </dgm:pt>
    <dgm:pt modelId="{9FED9E7C-247F-4AE8-9956-3E71996EF451}">
      <dgm:prSet/>
      <dgm:spPr/>
      <dgm:t>
        <a:bodyPr/>
        <a:lstStyle/>
        <a:p>
          <a:r>
            <a:rPr lang="en-US" dirty="0" err="1" smtClean="0"/>
            <a:t>Seorang</a:t>
          </a:r>
          <a:r>
            <a:rPr lang="en-US" dirty="0" smtClean="0"/>
            <a:t> </a:t>
          </a:r>
          <a:r>
            <a:rPr lang="en-US" dirty="0" err="1" smtClean="0"/>
            <a:t>pemimpin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mengadakan</a:t>
          </a:r>
          <a:r>
            <a:rPr lang="en-US" dirty="0" smtClean="0"/>
            <a:t> </a:t>
          </a:r>
          <a:r>
            <a:rPr lang="en-US" dirty="0" err="1" smtClean="0"/>
            <a:t>hubungan</a:t>
          </a:r>
          <a:r>
            <a:rPr lang="en-US" dirty="0" smtClean="0"/>
            <a:t> yang </a:t>
          </a:r>
          <a:r>
            <a:rPr lang="en-US" dirty="0" err="1" smtClean="0"/>
            <a:t>manusiawi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bawahannya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orang-orang lain, </a:t>
          </a:r>
          <a:r>
            <a:rPr lang="en-US" dirty="0" err="1" smtClean="0"/>
            <a:t>sehingga</a:t>
          </a:r>
          <a:r>
            <a:rPr lang="en-US" dirty="0" smtClean="0"/>
            <a:t> </a:t>
          </a:r>
          <a:r>
            <a:rPr lang="en-US" dirty="0" err="1" smtClean="0"/>
            <a:t>mudah</a:t>
          </a:r>
          <a:r>
            <a:rPr lang="en-US" dirty="0" smtClean="0"/>
            <a:t> </a:t>
          </a:r>
          <a:r>
            <a:rPr lang="en-US" dirty="0" err="1" smtClean="0"/>
            <a:t>mendapatkan</a:t>
          </a:r>
          <a:r>
            <a:rPr lang="en-US" dirty="0" smtClean="0"/>
            <a:t> </a:t>
          </a:r>
          <a:r>
            <a:rPr lang="en-US" dirty="0" err="1" smtClean="0"/>
            <a:t>bantuan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setiap</a:t>
          </a:r>
          <a:r>
            <a:rPr lang="en-US" dirty="0" smtClean="0"/>
            <a:t> </a:t>
          </a:r>
          <a:r>
            <a:rPr lang="en-US" dirty="0" err="1" smtClean="0"/>
            <a:t>kesulitan</a:t>
          </a:r>
          <a:r>
            <a:rPr lang="en-US" dirty="0" smtClean="0"/>
            <a:t> yang </a:t>
          </a:r>
          <a:r>
            <a:rPr lang="en-US" dirty="0" err="1" smtClean="0"/>
            <a:t>dihadapinya</a:t>
          </a:r>
          <a:r>
            <a:rPr lang="en-US" dirty="0" smtClean="0"/>
            <a:t>.</a:t>
          </a:r>
          <a:endParaRPr lang="en-US" dirty="0"/>
        </a:p>
      </dgm:t>
    </dgm:pt>
    <dgm:pt modelId="{FEB118C5-A811-44ED-9DF0-8A7C22F3262F}" type="parTrans" cxnId="{E3497F4A-57BC-4EE9-B21D-34FB3E0C5866}">
      <dgm:prSet/>
      <dgm:spPr/>
      <dgm:t>
        <a:bodyPr/>
        <a:lstStyle/>
        <a:p>
          <a:endParaRPr lang="en-US"/>
        </a:p>
      </dgm:t>
    </dgm:pt>
    <dgm:pt modelId="{027B5969-7A72-4479-9A68-4C7D2278BE45}" type="sibTrans" cxnId="{E3497F4A-57BC-4EE9-B21D-34FB3E0C5866}">
      <dgm:prSet/>
      <dgm:spPr/>
      <dgm:t>
        <a:bodyPr/>
        <a:lstStyle/>
        <a:p>
          <a:endParaRPr lang="en-US"/>
        </a:p>
      </dgm:t>
    </dgm:pt>
    <dgm:pt modelId="{C0702D51-CC48-444D-83EA-27860E20CD9F}">
      <dgm:prSet/>
      <dgm:spPr/>
      <dgm:t>
        <a:bodyPr/>
        <a:lstStyle/>
        <a:p>
          <a:r>
            <a:rPr lang="sv-SE" dirty="0" smtClean="0"/>
            <a:t>4. Motivasi dan dorongan pribadi, </a:t>
          </a:r>
          <a:endParaRPr lang="en-US" dirty="0"/>
        </a:p>
      </dgm:t>
    </dgm:pt>
    <dgm:pt modelId="{4A4E17C5-637B-4373-B690-CEF70165C0C4}" type="parTrans" cxnId="{FB91031F-5246-419E-9BAC-BE12E6E53F6B}">
      <dgm:prSet/>
      <dgm:spPr/>
      <dgm:t>
        <a:bodyPr/>
        <a:lstStyle/>
        <a:p>
          <a:endParaRPr lang="en-US"/>
        </a:p>
      </dgm:t>
    </dgm:pt>
    <dgm:pt modelId="{ACF7037B-CE3F-4AE3-AF78-4CD95165E009}" type="sibTrans" cxnId="{FB91031F-5246-419E-9BAC-BE12E6E53F6B}">
      <dgm:prSet/>
      <dgm:spPr/>
      <dgm:t>
        <a:bodyPr/>
        <a:lstStyle/>
        <a:p>
          <a:endParaRPr lang="en-US"/>
        </a:p>
      </dgm:t>
    </dgm:pt>
    <dgm:pt modelId="{255EF368-299D-49DE-B87F-96EF3D016A59}">
      <dgm:prSet/>
      <dgm:spPr/>
      <dgm:t>
        <a:bodyPr/>
        <a:lstStyle/>
        <a:p>
          <a:r>
            <a:rPr lang="en-US" dirty="0" smtClean="0"/>
            <a:t>5. </a:t>
          </a:r>
          <a:r>
            <a:rPr lang="en-US" dirty="0" err="1" smtClean="0"/>
            <a:t>Kecakapan</a:t>
          </a:r>
          <a:r>
            <a:rPr lang="en-US" dirty="0" smtClean="0"/>
            <a:t> </a:t>
          </a:r>
          <a:r>
            <a:rPr lang="en-US" dirty="0" err="1" smtClean="0"/>
            <a:t>berkomunikasi</a:t>
          </a:r>
          <a:r>
            <a:rPr lang="en-US" dirty="0" smtClean="0"/>
            <a:t>:</a:t>
          </a:r>
          <a:endParaRPr lang="en-US" dirty="0"/>
        </a:p>
      </dgm:t>
    </dgm:pt>
    <dgm:pt modelId="{E5DD4C40-1D9D-4D41-8725-BF3EFBEAFE6C}" type="parTrans" cxnId="{DD2E2053-4EA3-4435-A87F-0207C266F7EE}">
      <dgm:prSet/>
      <dgm:spPr/>
      <dgm:t>
        <a:bodyPr/>
        <a:lstStyle/>
        <a:p>
          <a:endParaRPr lang="en-US"/>
        </a:p>
      </dgm:t>
    </dgm:pt>
    <dgm:pt modelId="{0665D824-DE36-4F67-97EC-CBED23747519}" type="sibTrans" cxnId="{DD2E2053-4EA3-4435-A87F-0207C266F7EE}">
      <dgm:prSet/>
      <dgm:spPr/>
      <dgm:t>
        <a:bodyPr/>
        <a:lstStyle/>
        <a:p>
          <a:endParaRPr lang="en-US"/>
        </a:p>
      </dgm:t>
    </dgm:pt>
    <dgm:pt modelId="{195D50A9-D4A6-4A4D-BA9F-A63BFD11AEDA}">
      <dgm:prSet/>
      <dgm:spPr/>
      <dgm:t>
        <a:bodyPr/>
        <a:lstStyle/>
        <a:p>
          <a:r>
            <a:rPr lang="en-US" dirty="0" smtClean="0"/>
            <a:t>6. </a:t>
          </a:r>
          <a:r>
            <a:rPr lang="en-US" dirty="0" err="1" smtClean="0"/>
            <a:t>Kecakapan</a:t>
          </a:r>
          <a:r>
            <a:rPr lang="en-US" dirty="0" smtClean="0"/>
            <a:t> </a:t>
          </a:r>
          <a:r>
            <a:rPr lang="en-US" dirty="0" err="1" smtClean="0"/>
            <a:t>mengajar</a:t>
          </a:r>
          <a:endParaRPr lang="en-US" dirty="0"/>
        </a:p>
      </dgm:t>
    </dgm:pt>
    <dgm:pt modelId="{76855CBF-C989-4175-B72F-126289E63B4F}" type="parTrans" cxnId="{0385AB58-504A-4E0A-9AA6-F1DCAA166F97}">
      <dgm:prSet/>
      <dgm:spPr/>
      <dgm:t>
        <a:bodyPr/>
        <a:lstStyle/>
        <a:p>
          <a:endParaRPr lang="en-US"/>
        </a:p>
      </dgm:t>
    </dgm:pt>
    <dgm:pt modelId="{8330F592-2F92-4A4B-B38F-2A427F3F2FCB}" type="sibTrans" cxnId="{0385AB58-504A-4E0A-9AA6-F1DCAA166F97}">
      <dgm:prSet/>
      <dgm:spPr/>
      <dgm:t>
        <a:bodyPr/>
        <a:lstStyle/>
        <a:p>
          <a:endParaRPr lang="en-US"/>
        </a:p>
      </dgm:t>
    </dgm:pt>
    <dgm:pt modelId="{23B2245F-6778-4D6C-A5F2-E1BC1EAE58D9}">
      <dgm:prSet/>
      <dgm:spPr/>
      <dgm:t>
        <a:bodyPr/>
        <a:lstStyle/>
        <a:p>
          <a:r>
            <a:rPr lang="en-US" dirty="0" smtClean="0"/>
            <a:t>7. </a:t>
          </a:r>
          <a:r>
            <a:rPr lang="en-US" dirty="0" err="1" smtClean="0"/>
            <a:t>Kecakapan</a:t>
          </a:r>
          <a:r>
            <a:rPr lang="en-US" dirty="0" smtClean="0"/>
            <a:t> </a:t>
          </a:r>
          <a:r>
            <a:rPr lang="en-US" dirty="0" err="1" smtClean="0"/>
            <a:t>bergaul</a:t>
          </a:r>
          <a:r>
            <a:rPr lang="en-US" dirty="0" smtClean="0"/>
            <a:t>:</a:t>
          </a:r>
          <a:endParaRPr lang="en-US" dirty="0"/>
        </a:p>
      </dgm:t>
    </dgm:pt>
    <dgm:pt modelId="{8B136AA7-D37C-4164-9A4B-B3BD9A5BC217}" type="parTrans" cxnId="{761F9330-57DD-4D3F-9CAD-2BD822F64730}">
      <dgm:prSet/>
      <dgm:spPr/>
      <dgm:t>
        <a:bodyPr/>
        <a:lstStyle/>
        <a:p>
          <a:endParaRPr lang="en-US"/>
        </a:p>
      </dgm:t>
    </dgm:pt>
    <dgm:pt modelId="{17108727-C8E6-4623-8D24-C9F7A8245BCF}" type="sibTrans" cxnId="{761F9330-57DD-4D3F-9CAD-2BD822F64730}">
      <dgm:prSet/>
      <dgm:spPr/>
      <dgm:t>
        <a:bodyPr/>
        <a:lstStyle/>
        <a:p>
          <a:endParaRPr lang="en-US"/>
        </a:p>
      </dgm:t>
    </dgm:pt>
    <dgm:pt modelId="{DEA26601-CBF4-4F12-9C31-DCEE15E22F5A}">
      <dgm:prSet/>
      <dgm:spPr/>
      <dgm:t>
        <a:bodyPr/>
        <a:lstStyle/>
        <a:p>
          <a:r>
            <a:rPr lang="en-US" dirty="0" smtClean="0"/>
            <a:t>8. </a:t>
          </a:r>
          <a:r>
            <a:rPr lang="en-US" dirty="0" err="1" smtClean="0"/>
            <a:t>Kemampuan</a:t>
          </a:r>
          <a:r>
            <a:rPr lang="en-US" dirty="0" smtClean="0"/>
            <a:t> </a:t>
          </a:r>
          <a:r>
            <a:rPr lang="en-US" dirty="0" err="1" smtClean="0"/>
            <a:t>teknis</a:t>
          </a:r>
          <a:r>
            <a:rPr lang="en-US" dirty="0" smtClean="0"/>
            <a:t> </a:t>
          </a:r>
          <a:r>
            <a:rPr lang="en-US" dirty="0" err="1" smtClean="0"/>
            <a:t>kepemimpinan</a:t>
          </a:r>
          <a:r>
            <a:rPr lang="en-US" dirty="0" smtClean="0"/>
            <a:t>:</a:t>
          </a:r>
          <a:endParaRPr lang="en-US" dirty="0"/>
        </a:p>
      </dgm:t>
    </dgm:pt>
    <dgm:pt modelId="{D2B369A5-C227-43DB-8FAA-139B01F123D9}" type="parTrans" cxnId="{E2804102-3497-488C-BA8A-D408C83E51D6}">
      <dgm:prSet/>
      <dgm:spPr/>
      <dgm:t>
        <a:bodyPr/>
        <a:lstStyle/>
        <a:p>
          <a:endParaRPr lang="en-US"/>
        </a:p>
      </dgm:t>
    </dgm:pt>
    <dgm:pt modelId="{3FFDFB82-4116-4003-B1F5-1E4E1DEED4CC}" type="sibTrans" cxnId="{E2804102-3497-488C-BA8A-D408C83E51D6}">
      <dgm:prSet/>
      <dgm:spPr/>
      <dgm:t>
        <a:bodyPr/>
        <a:lstStyle/>
        <a:p>
          <a:endParaRPr lang="en-US"/>
        </a:p>
      </dgm:t>
    </dgm:pt>
    <dgm:pt modelId="{0D3AF08D-0C1C-43C4-8C3D-7E4122E23E9B}">
      <dgm:prSet/>
      <dgm:spPr/>
      <dgm:t>
        <a:bodyPr/>
        <a:lstStyle/>
        <a:p>
          <a:r>
            <a:rPr lang="sv-SE" smtClean="0"/>
            <a:t>mampu </a:t>
          </a:r>
          <a:r>
            <a:rPr lang="sv-SE" dirty="0" smtClean="0"/>
            <a:t>menimbulkan semangat, gairah, dan ketekunan dalam bekerja.</a:t>
          </a:r>
          <a:endParaRPr lang="en-US" dirty="0"/>
        </a:p>
      </dgm:t>
    </dgm:pt>
    <dgm:pt modelId="{10D4AAF9-62FF-4873-BCAA-39FE8A2BDBBF}" type="parTrans" cxnId="{0723D752-96BC-475C-9976-D2BEB6F55605}">
      <dgm:prSet/>
      <dgm:spPr/>
      <dgm:t>
        <a:bodyPr/>
        <a:lstStyle/>
        <a:p>
          <a:endParaRPr lang="en-US"/>
        </a:p>
      </dgm:t>
    </dgm:pt>
    <dgm:pt modelId="{68EF51E6-0653-4C5D-AA42-8A987B94B34B}" type="sibTrans" cxnId="{0723D752-96BC-475C-9976-D2BEB6F55605}">
      <dgm:prSet/>
      <dgm:spPr/>
      <dgm:t>
        <a:bodyPr/>
        <a:lstStyle/>
        <a:p>
          <a:endParaRPr lang="en-US"/>
        </a:p>
      </dgm:t>
    </dgm:pt>
    <dgm:pt modelId="{EEC1A3EB-B7F7-44C9-B852-1C2DE2A4B28F}">
      <dgm:prSet/>
      <dgm:spPr/>
      <dgm:t>
        <a:bodyPr/>
        <a:lstStyle/>
        <a:p>
          <a:r>
            <a:rPr lang="en-US" smtClean="0"/>
            <a:t>kemampuan </a:t>
          </a:r>
          <a:r>
            <a:rPr lang="en-US" dirty="0" err="1" smtClean="0"/>
            <a:t>menyampaikan</a:t>
          </a:r>
          <a:r>
            <a:rPr lang="en-US" dirty="0" smtClean="0"/>
            <a:t> ide, </a:t>
          </a:r>
          <a:r>
            <a:rPr lang="en-US" dirty="0" err="1" smtClean="0"/>
            <a:t>pendapat</a:t>
          </a:r>
          <a:r>
            <a:rPr lang="en-US" dirty="0" smtClean="0"/>
            <a:t> </a:t>
          </a:r>
          <a:r>
            <a:rPr lang="en-US" dirty="0" err="1" smtClean="0"/>
            <a:t>serta</a:t>
          </a:r>
          <a:r>
            <a:rPr lang="en-US" dirty="0" smtClean="0"/>
            <a:t> </a:t>
          </a:r>
          <a:r>
            <a:rPr lang="en-US" dirty="0" err="1" smtClean="0"/>
            <a:t>keinginan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baik</a:t>
          </a:r>
          <a:r>
            <a:rPr lang="en-US" dirty="0" smtClean="0"/>
            <a:t> </a:t>
          </a:r>
          <a:r>
            <a:rPr lang="en-US" dirty="0" err="1" smtClean="0"/>
            <a:t>kepada</a:t>
          </a:r>
          <a:r>
            <a:rPr lang="en-US" dirty="0" smtClean="0"/>
            <a:t> orang lain, </a:t>
          </a:r>
          <a:r>
            <a:rPr lang="en-US" dirty="0" err="1" smtClean="0"/>
            <a:t>serta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mudah</a:t>
          </a:r>
          <a:r>
            <a:rPr lang="en-US" dirty="0" smtClean="0"/>
            <a:t> </a:t>
          </a:r>
          <a:r>
            <a:rPr lang="en-US" dirty="0" err="1" smtClean="0"/>
            <a:t>mengambil</a:t>
          </a:r>
          <a:r>
            <a:rPr lang="en-US" dirty="0" smtClean="0"/>
            <a:t> </a:t>
          </a:r>
          <a:r>
            <a:rPr lang="en-US" dirty="0" err="1" smtClean="0"/>
            <a:t>intisari</a:t>
          </a:r>
          <a:r>
            <a:rPr lang="en-US" dirty="0" smtClean="0"/>
            <a:t> </a:t>
          </a:r>
          <a:r>
            <a:rPr lang="en-US" dirty="0" err="1" smtClean="0"/>
            <a:t>pembicaraan</a:t>
          </a:r>
          <a:r>
            <a:rPr lang="en-US" dirty="0" smtClean="0"/>
            <a:t>.</a:t>
          </a:r>
          <a:endParaRPr lang="en-US" dirty="0"/>
        </a:p>
      </dgm:t>
    </dgm:pt>
    <dgm:pt modelId="{A5784FEF-4D1B-4D3E-A207-1F23026674A2}" type="parTrans" cxnId="{A4BA4757-0129-42C4-98CA-B5BF2D835CB3}">
      <dgm:prSet/>
      <dgm:spPr/>
      <dgm:t>
        <a:bodyPr/>
        <a:lstStyle/>
        <a:p>
          <a:endParaRPr lang="en-US"/>
        </a:p>
      </dgm:t>
    </dgm:pt>
    <dgm:pt modelId="{416FBDFA-FFC2-4502-AEBE-9982B0B9C0BD}" type="sibTrans" cxnId="{A4BA4757-0129-42C4-98CA-B5BF2D835CB3}">
      <dgm:prSet/>
      <dgm:spPr/>
      <dgm:t>
        <a:bodyPr/>
        <a:lstStyle/>
        <a:p>
          <a:endParaRPr lang="en-US"/>
        </a:p>
      </dgm:t>
    </dgm:pt>
    <dgm:pt modelId="{63ACF918-1B22-40CB-8A4C-C4F764EBA74D}">
      <dgm:prSet/>
      <dgm:spPr/>
      <dgm:t>
        <a:bodyPr/>
        <a:lstStyle/>
        <a:p>
          <a:r>
            <a:rPr lang="en-US" smtClean="0"/>
            <a:t>pemimpin </a:t>
          </a:r>
          <a:r>
            <a:rPr lang="en-US" dirty="0" smtClean="0"/>
            <a:t>yang </a:t>
          </a:r>
          <a:r>
            <a:rPr lang="en-US" dirty="0" err="1" smtClean="0"/>
            <a:t>baik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guru yang </a:t>
          </a:r>
          <a:r>
            <a:rPr lang="en-US" dirty="0" err="1" smtClean="0"/>
            <a:t>mampu</a:t>
          </a:r>
          <a:r>
            <a:rPr lang="en-US" dirty="0" smtClean="0"/>
            <a:t> </a:t>
          </a:r>
          <a:r>
            <a:rPr lang="en-US" dirty="0" err="1" smtClean="0"/>
            <a:t>mengajar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memberikan</a:t>
          </a:r>
          <a:r>
            <a:rPr lang="en-US" dirty="0" smtClean="0"/>
            <a:t> </a:t>
          </a:r>
          <a:r>
            <a:rPr lang="en-US" dirty="0" err="1" smtClean="0"/>
            <a:t>teladan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petunjuk-petunjuk</a:t>
          </a:r>
          <a:r>
            <a:rPr lang="en-US" dirty="0" smtClean="0"/>
            <a:t>, </a:t>
          </a:r>
          <a:r>
            <a:rPr lang="en-US" dirty="0" err="1" smtClean="0"/>
            <a:t>menerangkan</a:t>
          </a:r>
          <a:r>
            <a:rPr lang="en-US" dirty="0" smtClean="0"/>
            <a:t> yang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gambaran</a:t>
          </a:r>
          <a:r>
            <a:rPr lang="en-US" dirty="0" smtClean="0"/>
            <a:t> </a:t>
          </a:r>
          <a:r>
            <a:rPr lang="en-US" dirty="0" err="1" smtClean="0"/>
            <a:t>jelas</a:t>
          </a:r>
          <a:r>
            <a:rPr lang="en-US" dirty="0" smtClean="0"/>
            <a:t> </a:t>
          </a:r>
          <a:r>
            <a:rPr lang="en-US" dirty="0" err="1" smtClean="0"/>
            <a:t>serta</a:t>
          </a:r>
          <a:r>
            <a:rPr lang="en-US" dirty="0" smtClean="0"/>
            <a:t> </a:t>
          </a:r>
          <a:r>
            <a:rPr lang="en-US" dirty="0" err="1" smtClean="0"/>
            <a:t>memperbaiki</a:t>
          </a:r>
          <a:r>
            <a:rPr lang="en-US" dirty="0" smtClean="0"/>
            <a:t> yang </a:t>
          </a:r>
          <a:r>
            <a:rPr lang="en-US" dirty="0" err="1" smtClean="0"/>
            <a:t>salah</a:t>
          </a:r>
          <a:r>
            <a:rPr lang="en-US" dirty="0" smtClean="0"/>
            <a:t>.</a:t>
          </a:r>
          <a:endParaRPr lang="en-US" dirty="0"/>
        </a:p>
      </dgm:t>
    </dgm:pt>
    <dgm:pt modelId="{6480A93D-F8D9-427F-83E4-3FA10B130BD4}" type="parTrans" cxnId="{36310E70-A326-4696-84D8-F3489067AAB4}">
      <dgm:prSet/>
      <dgm:spPr/>
      <dgm:t>
        <a:bodyPr/>
        <a:lstStyle/>
        <a:p>
          <a:endParaRPr lang="en-US"/>
        </a:p>
      </dgm:t>
    </dgm:pt>
    <dgm:pt modelId="{31C73758-0E05-4656-B6FF-A1888A8846FB}" type="sibTrans" cxnId="{36310E70-A326-4696-84D8-F3489067AAB4}">
      <dgm:prSet/>
      <dgm:spPr/>
      <dgm:t>
        <a:bodyPr/>
        <a:lstStyle/>
        <a:p>
          <a:endParaRPr lang="en-US"/>
        </a:p>
      </dgm:t>
    </dgm:pt>
    <dgm:pt modelId="{E381198C-7A48-4E5D-B8A7-664C270E692C}">
      <dgm:prSet/>
      <dgm:spPr/>
      <dgm:t>
        <a:bodyPr/>
        <a:lstStyle/>
        <a:p>
          <a:r>
            <a:rPr lang="en-US" smtClean="0"/>
            <a:t>dapat </a:t>
          </a:r>
          <a:r>
            <a:rPr lang="en-US" dirty="0" err="1" smtClean="0"/>
            <a:t>mengetahui</a:t>
          </a:r>
          <a:r>
            <a:rPr lang="en-US" dirty="0" smtClean="0"/>
            <a:t> </a:t>
          </a:r>
          <a:r>
            <a:rPr lang="en-US" dirty="0" err="1" smtClean="0"/>
            <a:t>sifat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watak</a:t>
          </a:r>
          <a:r>
            <a:rPr lang="en-US" dirty="0" smtClean="0"/>
            <a:t> orang lain 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pergaulan</a:t>
          </a:r>
          <a:r>
            <a:rPr lang="en-US" dirty="0" smtClean="0"/>
            <a:t> agar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mudah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memperoleh</a:t>
          </a:r>
          <a:r>
            <a:rPr lang="en-US" dirty="0" smtClean="0"/>
            <a:t> </a:t>
          </a:r>
          <a:r>
            <a:rPr lang="en-US" dirty="0" err="1" smtClean="0"/>
            <a:t>kesetiaan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kepercayaan</a:t>
          </a:r>
          <a:r>
            <a:rPr lang="en-US" dirty="0" smtClean="0"/>
            <a:t>. </a:t>
          </a:r>
          <a:r>
            <a:rPr lang="en-US" dirty="0" err="1" smtClean="0"/>
            <a:t>Sebaiknya</a:t>
          </a:r>
          <a:r>
            <a:rPr lang="en-US" dirty="0" smtClean="0"/>
            <a:t> </a:t>
          </a:r>
          <a:r>
            <a:rPr lang="en-US" dirty="0" err="1" smtClean="0"/>
            <a:t>bawahan</a:t>
          </a:r>
          <a:r>
            <a:rPr lang="en-US" dirty="0" smtClean="0"/>
            <a:t> </a:t>
          </a:r>
          <a:r>
            <a:rPr lang="en-US" dirty="0" err="1" smtClean="0"/>
            <a:t>juga</a:t>
          </a:r>
          <a:r>
            <a:rPr lang="en-US" dirty="0" smtClean="0"/>
            <a:t> </a:t>
          </a:r>
          <a:r>
            <a:rPr lang="en-US" dirty="0" err="1" smtClean="0"/>
            <a:t>bersedia</a:t>
          </a:r>
          <a:r>
            <a:rPr lang="en-US" dirty="0" smtClean="0"/>
            <a:t> </a:t>
          </a:r>
          <a:r>
            <a:rPr lang="en-US" dirty="0" err="1" smtClean="0"/>
            <a:t>bekerja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senang</a:t>
          </a:r>
          <a:r>
            <a:rPr lang="en-US" dirty="0" smtClean="0"/>
            <a:t> </a:t>
          </a:r>
          <a:r>
            <a:rPr lang="en-US" dirty="0" err="1" smtClean="0"/>
            <a:t>hati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sukarela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mencapai</a:t>
          </a:r>
          <a:r>
            <a:rPr lang="en-US" dirty="0" smtClean="0"/>
            <a:t> </a:t>
          </a:r>
          <a:r>
            <a:rPr lang="en-US" dirty="0" err="1" smtClean="0"/>
            <a:t>tujuan</a:t>
          </a:r>
          <a:r>
            <a:rPr lang="en-US" dirty="0" smtClean="0"/>
            <a:t>.</a:t>
          </a:r>
          <a:endParaRPr lang="en-US" dirty="0"/>
        </a:p>
      </dgm:t>
    </dgm:pt>
    <dgm:pt modelId="{0D43205E-337A-4017-99DC-8ACF7C548732}" type="parTrans" cxnId="{234F98F2-487B-4F7C-A585-E528B5806162}">
      <dgm:prSet/>
      <dgm:spPr/>
      <dgm:t>
        <a:bodyPr/>
        <a:lstStyle/>
        <a:p>
          <a:endParaRPr lang="en-US"/>
        </a:p>
      </dgm:t>
    </dgm:pt>
    <dgm:pt modelId="{7E389C82-4505-49B2-AD5D-82B2ED0FCE69}" type="sibTrans" cxnId="{234F98F2-487B-4F7C-A585-E528B5806162}">
      <dgm:prSet/>
      <dgm:spPr/>
      <dgm:t>
        <a:bodyPr/>
        <a:lstStyle/>
        <a:p>
          <a:endParaRPr lang="en-US"/>
        </a:p>
      </dgm:t>
    </dgm:pt>
    <dgm:pt modelId="{87A7B841-0770-4656-B05D-2A311B549A63}">
      <dgm:prSet/>
      <dgm:spPr/>
      <dgm:t>
        <a:bodyPr/>
        <a:lstStyle/>
        <a:p>
          <a:r>
            <a:rPr lang="en-US" smtClean="0"/>
            <a:t>mengetahui </a:t>
          </a:r>
          <a:r>
            <a:rPr lang="en-US" dirty="0" err="1" smtClean="0"/>
            <a:t>azas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tujuan</a:t>
          </a:r>
          <a:r>
            <a:rPr lang="en-US" dirty="0" smtClean="0"/>
            <a:t> </a:t>
          </a:r>
          <a:r>
            <a:rPr lang="en-US" dirty="0" err="1" smtClean="0"/>
            <a:t>organisasi</a:t>
          </a:r>
          <a:r>
            <a:rPr lang="en-US" dirty="0" smtClean="0"/>
            <a:t>. </a:t>
          </a:r>
          <a:r>
            <a:rPr lang="en-US" dirty="0" err="1" smtClean="0"/>
            <a:t>Mampu</a:t>
          </a:r>
          <a:r>
            <a:rPr lang="en-US" dirty="0" smtClean="0"/>
            <a:t> </a:t>
          </a:r>
          <a:r>
            <a:rPr lang="en-US" dirty="0" err="1" smtClean="0"/>
            <a:t>merencanakan</a:t>
          </a:r>
          <a:r>
            <a:rPr lang="en-US" dirty="0" smtClean="0"/>
            <a:t>, </a:t>
          </a:r>
          <a:r>
            <a:rPr lang="en-US" dirty="0" err="1" smtClean="0"/>
            <a:t>mengorganisasi</a:t>
          </a:r>
          <a:r>
            <a:rPr lang="en-US" dirty="0" smtClean="0"/>
            <a:t>, </a:t>
          </a:r>
          <a:r>
            <a:rPr lang="en-US" dirty="0" err="1" smtClean="0"/>
            <a:t>mendelegasikan</a:t>
          </a:r>
          <a:r>
            <a:rPr lang="en-US" dirty="0" smtClean="0"/>
            <a:t> </a:t>
          </a:r>
          <a:r>
            <a:rPr lang="en-US" dirty="0" err="1" smtClean="0"/>
            <a:t>wewenang</a:t>
          </a:r>
          <a:r>
            <a:rPr lang="en-US" dirty="0" smtClean="0"/>
            <a:t>, </a:t>
          </a:r>
          <a:r>
            <a:rPr lang="en-US" dirty="0" err="1" smtClean="0"/>
            <a:t>mengambil</a:t>
          </a:r>
          <a:r>
            <a:rPr lang="en-US" dirty="0" smtClean="0"/>
            <a:t> </a:t>
          </a:r>
          <a:r>
            <a:rPr lang="en-US" dirty="0" err="1" smtClean="0"/>
            <a:t>keputusan</a:t>
          </a:r>
          <a:r>
            <a:rPr lang="en-US" dirty="0" smtClean="0"/>
            <a:t>, </a:t>
          </a:r>
          <a:r>
            <a:rPr lang="en-US" dirty="0" err="1" smtClean="0"/>
            <a:t>mengawasi</a:t>
          </a:r>
          <a:r>
            <a:rPr lang="en-US" dirty="0" smtClean="0"/>
            <a:t>, </a:t>
          </a:r>
          <a:r>
            <a:rPr lang="en-US" dirty="0" err="1" smtClean="0"/>
            <a:t>dan</a:t>
          </a:r>
          <a:r>
            <a:rPr lang="en-US" dirty="0" smtClean="0"/>
            <a:t> lain-lain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tercapainya</a:t>
          </a:r>
          <a:r>
            <a:rPr lang="en-US" dirty="0" smtClean="0"/>
            <a:t> </a:t>
          </a:r>
          <a:r>
            <a:rPr lang="en-US" dirty="0" err="1" smtClean="0"/>
            <a:t>tujuan</a:t>
          </a:r>
          <a:r>
            <a:rPr lang="en-US" dirty="0" smtClean="0"/>
            <a:t>. </a:t>
          </a:r>
          <a:r>
            <a:rPr lang="en-US" dirty="0" err="1" smtClean="0"/>
            <a:t>Seorang</a:t>
          </a:r>
          <a:r>
            <a:rPr lang="en-US" dirty="0" smtClean="0"/>
            <a:t> </a:t>
          </a:r>
          <a:r>
            <a:rPr lang="en-US" dirty="0" err="1" smtClean="0"/>
            <a:t>pemimpin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menguasai</a:t>
          </a:r>
          <a:r>
            <a:rPr lang="en-US" dirty="0" smtClean="0"/>
            <a:t> </a:t>
          </a:r>
          <a:r>
            <a:rPr lang="en-US" dirty="0" err="1" smtClean="0"/>
            <a:t>baik</a:t>
          </a:r>
          <a:r>
            <a:rPr lang="en-US" dirty="0" smtClean="0"/>
            <a:t> </a:t>
          </a:r>
          <a:r>
            <a:rPr lang="en-US" dirty="0" err="1" smtClean="0"/>
            <a:t>kemampuan</a:t>
          </a:r>
          <a:r>
            <a:rPr lang="en-US" dirty="0" smtClean="0"/>
            <a:t> managerial </a:t>
          </a:r>
          <a:r>
            <a:rPr lang="en-US" dirty="0" err="1" smtClean="0"/>
            <a:t>maupun</a:t>
          </a:r>
          <a:r>
            <a:rPr lang="en-US" dirty="0" smtClean="0"/>
            <a:t> </a:t>
          </a:r>
          <a:r>
            <a:rPr lang="en-US" dirty="0" err="1" smtClean="0"/>
            <a:t>kemampuan</a:t>
          </a:r>
          <a:r>
            <a:rPr lang="en-US" dirty="0" smtClean="0"/>
            <a:t> </a:t>
          </a:r>
          <a:r>
            <a:rPr lang="en-US" dirty="0" err="1" smtClean="0"/>
            <a:t>teknis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bidang</a:t>
          </a:r>
          <a:r>
            <a:rPr lang="en-US" dirty="0" smtClean="0"/>
            <a:t> </a:t>
          </a:r>
          <a:r>
            <a:rPr lang="en-US" dirty="0" err="1" smtClean="0"/>
            <a:t>usaha</a:t>
          </a:r>
          <a:r>
            <a:rPr lang="en-US" dirty="0" smtClean="0"/>
            <a:t> yang </a:t>
          </a:r>
          <a:r>
            <a:rPr lang="en-US" dirty="0" err="1" smtClean="0"/>
            <a:t>dipimpinnya</a:t>
          </a:r>
          <a:r>
            <a:rPr lang="en-US" dirty="0" smtClean="0"/>
            <a:t>.</a:t>
          </a:r>
          <a:endParaRPr lang="en-US" dirty="0"/>
        </a:p>
      </dgm:t>
    </dgm:pt>
    <dgm:pt modelId="{CDC666B9-7693-435E-8333-51EF17109BF9}" type="parTrans" cxnId="{CF919925-7588-444B-8C12-6B4069C76CFE}">
      <dgm:prSet/>
      <dgm:spPr/>
      <dgm:t>
        <a:bodyPr/>
        <a:lstStyle/>
        <a:p>
          <a:endParaRPr lang="en-US"/>
        </a:p>
      </dgm:t>
    </dgm:pt>
    <dgm:pt modelId="{A3FF01A6-23AC-451F-B9E8-5A193165079B}" type="sibTrans" cxnId="{CF919925-7588-444B-8C12-6B4069C76CFE}">
      <dgm:prSet/>
      <dgm:spPr/>
      <dgm:t>
        <a:bodyPr/>
        <a:lstStyle/>
        <a:p>
          <a:endParaRPr lang="en-US"/>
        </a:p>
      </dgm:t>
    </dgm:pt>
    <dgm:pt modelId="{0AC6897E-2AF4-44CF-B02A-008412E8D893}" type="pres">
      <dgm:prSet presAssocID="{1BBEF43C-3112-4BD3-93D3-A1B164F034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AU"/>
        </a:p>
      </dgm:t>
    </dgm:pt>
    <dgm:pt modelId="{13BFAAFB-0AE3-44C6-BD48-E63049280532}" type="pres">
      <dgm:prSet presAssocID="{8E6DCC8E-68DE-4A53-9A32-4C24F5647333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34A845-304A-43BD-864B-53B7F39855AB}" type="pres">
      <dgm:prSet presAssocID="{8E6DCC8E-68DE-4A53-9A32-4C24F5647333}" presName="childText" presStyleLbl="revTx" presStyleIdx="0" presStyleCnt="8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A5E39490-FD76-4D59-A777-2FE549CA9A40}" type="pres">
      <dgm:prSet presAssocID="{D59589B1-F3C5-4721-8979-BD56E180BA17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3B68141A-75C7-4F30-A3A1-C1E8C45DE568}" type="pres">
      <dgm:prSet presAssocID="{D59589B1-F3C5-4721-8979-BD56E180BA17}" presName="childText" presStyleLbl="revTx" presStyleIdx="1" presStyleCnt="8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90E9A802-4432-4C44-9E24-0A3CE49DF598}" type="pres">
      <dgm:prSet presAssocID="{3C93A6C1-3F25-4584-A65B-068F1B77ABFD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C5EF105-6EC3-438F-A662-D3E5BDCFE768}" type="pres">
      <dgm:prSet presAssocID="{3C93A6C1-3F25-4584-A65B-068F1B77ABFD}" presName="childText" presStyleLbl="revTx" presStyleIdx="2" presStyleCnt="8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D3F938F0-3198-4CD1-9B4B-9CBAC1ECFF28}" type="pres">
      <dgm:prSet presAssocID="{C0702D51-CC48-444D-83EA-27860E20CD9F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84CA239-BF4B-4B3B-B23A-FFA33C46675C}" type="pres">
      <dgm:prSet presAssocID="{C0702D51-CC48-444D-83EA-27860E20CD9F}" presName="childText" presStyleLbl="revTx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B78D55-67F8-4339-9B0E-9D9BDB1181CA}" type="pres">
      <dgm:prSet presAssocID="{255EF368-299D-49DE-B87F-96EF3D016A59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F798AC44-0567-4E0F-891C-B74A3D757316}" type="pres">
      <dgm:prSet presAssocID="{255EF368-299D-49DE-B87F-96EF3D016A59}" presName="childText" presStyleLbl="revTx" presStyleIdx="4" presStyleCnt="8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AE87026A-98DA-4FEE-A981-0219741E33B9}" type="pres">
      <dgm:prSet presAssocID="{195D50A9-D4A6-4A4D-BA9F-A63BFD11AEDA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E67210EE-45EE-485E-B880-EDD4C5289C3A}" type="pres">
      <dgm:prSet presAssocID="{195D50A9-D4A6-4A4D-BA9F-A63BFD11AEDA}" presName="childText" presStyleLbl="revTx" presStyleIdx="5" presStyleCnt="8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B1F2D794-7651-4B5F-A1BF-D29B97A0BE3A}" type="pres">
      <dgm:prSet presAssocID="{23B2245F-6778-4D6C-A5F2-E1BC1EAE58D9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B1041883-7B6E-4F22-96E8-AC49D786544A}" type="pres">
      <dgm:prSet presAssocID="{23B2245F-6778-4D6C-A5F2-E1BC1EAE58D9}" presName="childText" presStyleLbl="revTx" presStyleIdx="6" presStyleCnt="8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38AFE1B5-81C7-476A-8FD0-2BD028CD9CE4}" type="pres">
      <dgm:prSet presAssocID="{DEA26601-CBF4-4F12-9C31-DCEE15E22F5A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736B443-01CB-4291-B06F-D2E5FBD393AF}" type="pres">
      <dgm:prSet presAssocID="{DEA26601-CBF4-4F12-9C31-DCEE15E22F5A}" presName="childText" presStyleLbl="revTx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D2E2053-4EA3-4435-A87F-0207C266F7EE}" srcId="{1BBEF43C-3112-4BD3-93D3-A1B164F034EA}" destId="{255EF368-299D-49DE-B87F-96EF3D016A59}" srcOrd="4" destOrd="0" parTransId="{E5DD4C40-1D9D-4D41-8725-BF3EFBEAFE6C}" sibTransId="{0665D824-DE36-4F67-97EC-CBED23747519}"/>
    <dgm:cxn modelId="{A4BA4757-0129-42C4-98CA-B5BF2D835CB3}" srcId="{255EF368-299D-49DE-B87F-96EF3D016A59}" destId="{EEC1A3EB-B7F7-44C9-B852-1C2DE2A4B28F}" srcOrd="0" destOrd="0" parTransId="{A5784FEF-4D1B-4D3E-A207-1F23026674A2}" sibTransId="{416FBDFA-FFC2-4502-AEBE-9982B0B9C0BD}"/>
    <dgm:cxn modelId="{BFD380B9-6F36-44A0-B3B7-C0613F07CD09}" type="presOf" srcId="{DEA26601-CBF4-4F12-9C31-DCEE15E22F5A}" destId="{38AFE1B5-81C7-476A-8FD0-2BD028CD9CE4}" srcOrd="0" destOrd="0" presId="urn:microsoft.com/office/officeart/2005/8/layout/vList2"/>
    <dgm:cxn modelId="{23D9E7F3-0AF6-4A9A-9E30-9A3E49433B87}" srcId="{1BBEF43C-3112-4BD3-93D3-A1B164F034EA}" destId="{8E6DCC8E-68DE-4A53-9A32-4C24F5647333}" srcOrd="0" destOrd="0" parTransId="{4853882A-5EA9-4D20-A9C2-6EF4DA670FE8}" sibTransId="{B6CBA840-F200-4841-9D5E-AF42588C83B8}"/>
    <dgm:cxn modelId="{ED598C8A-1038-43E4-9F28-B8381525CB36}" type="presOf" srcId="{63ACF918-1B22-40CB-8A4C-C4F764EBA74D}" destId="{E67210EE-45EE-485E-B880-EDD4C5289C3A}" srcOrd="0" destOrd="0" presId="urn:microsoft.com/office/officeart/2005/8/layout/vList2"/>
    <dgm:cxn modelId="{D47CAE16-8C24-486E-841F-A6E26975FD22}" type="presOf" srcId="{8E6DCC8E-68DE-4A53-9A32-4C24F5647333}" destId="{13BFAAFB-0AE3-44C6-BD48-E63049280532}" srcOrd="0" destOrd="0" presId="urn:microsoft.com/office/officeart/2005/8/layout/vList2"/>
    <dgm:cxn modelId="{D5F8E310-5082-4705-AE17-747E63884957}" type="presOf" srcId="{195D50A9-D4A6-4A4D-BA9F-A63BFD11AEDA}" destId="{AE87026A-98DA-4FEE-A981-0219741E33B9}" srcOrd="0" destOrd="0" presId="urn:microsoft.com/office/officeart/2005/8/layout/vList2"/>
    <dgm:cxn modelId="{F23273C2-6CEA-434B-8F77-17628925FAD5}" srcId="{1BBEF43C-3112-4BD3-93D3-A1B164F034EA}" destId="{D59589B1-F3C5-4721-8979-BD56E180BA17}" srcOrd="1" destOrd="0" parTransId="{86677E56-D480-4935-BB38-D0D8BE41DF8B}" sibTransId="{2BD949D5-9CB7-4F0B-8438-2B5A8B19CD7E}"/>
    <dgm:cxn modelId="{36310E70-A326-4696-84D8-F3489067AAB4}" srcId="{195D50A9-D4A6-4A4D-BA9F-A63BFD11AEDA}" destId="{63ACF918-1B22-40CB-8A4C-C4F764EBA74D}" srcOrd="0" destOrd="0" parTransId="{6480A93D-F8D9-427F-83E4-3FA10B130BD4}" sibTransId="{31C73758-0E05-4656-B6FF-A1888A8846FB}"/>
    <dgm:cxn modelId="{5428898F-8F1D-4B8B-969A-1CB75D70DC82}" type="presOf" srcId="{1BBEF43C-3112-4BD3-93D3-A1B164F034EA}" destId="{0AC6897E-2AF4-44CF-B02A-008412E8D893}" srcOrd="0" destOrd="0" presId="urn:microsoft.com/office/officeart/2005/8/layout/vList2"/>
    <dgm:cxn modelId="{E6C6AB6B-F89A-47A9-BD58-ADA6FA9CB90B}" type="presOf" srcId="{E381198C-7A48-4E5D-B8A7-664C270E692C}" destId="{B1041883-7B6E-4F22-96E8-AC49D786544A}" srcOrd="0" destOrd="0" presId="urn:microsoft.com/office/officeart/2005/8/layout/vList2"/>
    <dgm:cxn modelId="{D9028875-EA6B-4E4D-8293-CB4DA821875F}" type="presOf" srcId="{3C93A6C1-3F25-4584-A65B-068F1B77ABFD}" destId="{90E9A802-4432-4C44-9E24-0A3CE49DF598}" srcOrd="0" destOrd="0" presId="urn:microsoft.com/office/officeart/2005/8/layout/vList2"/>
    <dgm:cxn modelId="{4024AD3A-3E40-4B0D-A624-670ADB5A74D2}" type="presOf" srcId="{EEC1A3EB-B7F7-44C9-B852-1C2DE2A4B28F}" destId="{F798AC44-0567-4E0F-891C-B74A3D757316}" srcOrd="0" destOrd="0" presId="urn:microsoft.com/office/officeart/2005/8/layout/vList2"/>
    <dgm:cxn modelId="{234F98F2-487B-4F7C-A585-E528B5806162}" srcId="{23B2245F-6778-4D6C-A5F2-E1BC1EAE58D9}" destId="{E381198C-7A48-4E5D-B8A7-664C270E692C}" srcOrd="0" destOrd="0" parTransId="{0D43205E-337A-4017-99DC-8ACF7C548732}" sibTransId="{7E389C82-4505-49B2-AD5D-82B2ED0FCE69}"/>
    <dgm:cxn modelId="{570FA19B-E626-46D6-B394-7149EEEA9EDF}" srcId="{D59589B1-F3C5-4721-8979-BD56E180BA17}" destId="{80623DEE-CD47-4E70-8707-CB7F639C1C5F}" srcOrd="0" destOrd="0" parTransId="{F879714E-AD64-4164-8552-19E9AB4C5C74}" sibTransId="{E3565ADE-1484-4783-AA8C-6E628A8326E6}"/>
    <dgm:cxn modelId="{761F9330-57DD-4D3F-9CAD-2BD822F64730}" srcId="{1BBEF43C-3112-4BD3-93D3-A1B164F034EA}" destId="{23B2245F-6778-4D6C-A5F2-E1BC1EAE58D9}" srcOrd="6" destOrd="0" parTransId="{8B136AA7-D37C-4164-9A4B-B3BD9A5BC217}" sibTransId="{17108727-C8E6-4623-8D24-C9F7A8245BCF}"/>
    <dgm:cxn modelId="{CF919925-7588-444B-8C12-6B4069C76CFE}" srcId="{DEA26601-CBF4-4F12-9C31-DCEE15E22F5A}" destId="{87A7B841-0770-4656-B05D-2A311B549A63}" srcOrd="0" destOrd="0" parTransId="{CDC666B9-7693-435E-8333-51EF17109BF9}" sibTransId="{A3FF01A6-23AC-451F-B9E8-5A193165079B}"/>
    <dgm:cxn modelId="{FB91031F-5246-419E-9BAC-BE12E6E53F6B}" srcId="{1BBEF43C-3112-4BD3-93D3-A1B164F034EA}" destId="{C0702D51-CC48-444D-83EA-27860E20CD9F}" srcOrd="3" destOrd="0" parTransId="{4A4E17C5-637B-4373-B690-CEF70165C0C4}" sibTransId="{ACF7037B-CE3F-4AE3-AF78-4CD95165E009}"/>
    <dgm:cxn modelId="{E2804102-3497-488C-BA8A-D408C83E51D6}" srcId="{1BBEF43C-3112-4BD3-93D3-A1B164F034EA}" destId="{DEA26601-CBF4-4F12-9C31-DCEE15E22F5A}" srcOrd="7" destOrd="0" parTransId="{D2B369A5-C227-43DB-8FAA-139B01F123D9}" sibTransId="{3FFDFB82-4116-4003-B1F5-1E4E1DEED4CC}"/>
    <dgm:cxn modelId="{E3497F4A-57BC-4EE9-B21D-34FB3E0C5866}" srcId="{3C93A6C1-3F25-4584-A65B-068F1B77ABFD}" destId="{9FED9E7C-247F-4AE8-9956-3E71996EF451}" srcOrd="0" destOrd="0" parTransId="{FEB118C5-A811-44ED-9DF0-8A7C22F3262F}" sibTransId="{027B5969-7A72-4479-9A68-4C7D2278BE45}"/>
    <dgm:cxn modelId="{493C5F38-0842-4DD6-BE3F-18721CE99F59}" type="presOf" srcId="{ADA4B52C-CE60-4F49-860B-8DF5A49BA0F2}" destId="{7134A845-304A-43BD-864B-53B7F39855AB}" srcOrd="0" destOrd="0" presId="urn:microsoft.com/office/officeart/2005/8/layout/vList2"/>
    <dgm:cxn modelId="{13B24720-C181-41B3-ABD9-630E2DFF7A5B}" type="presOf" srcId="{87A7B841-0770-4656-B05D-2A311B549A63}" destId="{7736B443-01CB-4291-B06F-D2E5FBD393AF}" srcOrd="0" destOrd="0" presId="urn:microsoft.com/office/officeart/2005/8/layout/vList2"/>
    <dgm:cxn modelId="{93BA7227-385F-4C47-8866-A42A5E49C985}" type="presOf" srcId="{D59589B1-F3C5-4721-8979-BD56E180BA17}" destId="{A5E39490-FD76-4D59-A777-2FE549CA9A40}" srcOrd="0" destOrd="0" presId="urn:microsoft.com/office/officeart/2005/8/layout/vList2"/>
    <dgm:cxn modelId="{6FBA88BB-DEE8-4E69-A0A5-5D0C38DE4165}" type="presOf" srcId="{23B2245F-6778-4D6C-A5F2-E1BC1EAE58D9}" destId="{B1F2D794-7651-4B5F-A1BF-D29B97A0BE3A}" srcOrd="0" destOrd="0" presId="urn:microsoft.com/office/officeart/2005/8/layout/vList2"/>
    <dgm:cxn modelId="{0723D752-96BC-475C-9976-D2BEB6F55605}" srcId="{C0702D51-CC48-444D-83EA-27860E20CD9F}" destId="{0D3AF08D-0C1C-43C4-8C3D-7E4122E23E9B}" srcOrd="0" destOrd="0" parTransId="{10D4AAF9-62FF-4873-BCAA-39FE8A2BDBBF}" sibTransId="{68EF51E6-0653-4C5D-AA42-8A987B94B34B}"/>
    <dgm:cxn modelId="{9B4FC9CC-0A86-44C6-A8D5-6157810FCDD1}" type="presOf" srcId="{C0702D51-CC48-444D-83EA-27860E20CD9F}" destId="{D3F938F0-3198-4CD1-9B4B-9CBAC1ECFF28}" srcOrd="0" destOrd="0" presId="urn:microsoft.com/office/officeart/2005/8/layout/vList2"/>
    <dgm:cxn modelId="{4BCCA57F-C4CC-41B8-A8FA-F9EB3EF76717}" type="presOf" srcId="{9FED9E7C-247F-4AE8-9956-3E71996EF451}" destId="{1C5EF105-6EC3-438F-A662-D3E5BDCFE768}" srcOrd="0" destOrd="0" presId="urn:microsoft.com/office/officeart/2005/8/layout/vList2"/>
    <dgm:cxn modelId="{8738A04E-AE57-4815-A36A-8B1797362FE7}" srcId="{8E6DCC8E-68DE-4A53-9A32-4C24F5647333}" destId="{ADA4B52C-CE60-4F49-860B-8DF5A49BA0F2}" srcOrd="0" destOrd="0" parTransId="{7054723B-7C8D-4909-9EF8-7379CF08EC17}" sibTransId="{AFDB7F97-263E-4163-8C48-17BFAD6A323E}"/>
    <dgm:cxn modelId="{F8F65293-B375-4336-B88E-B7B1606263ED}" srcId="{1BBEF43C-3112-4BD3-93D3-A1B164F034EA}" destId="{3C93A6C1-3F25-4584-A65B-068F1B77ABFD}" srcOrd="2" destOrd="0" parTransId="{85B10BC3-0AC6-4208-8E78-BD655274CC47}" sibTransId="{E4FE9707-CA9A-440C-BF5A-3977B5F93BA7}"/>
    <dgm:cxn modelId="{5E0D827F-085B-46F2-B39B-189766B0471D}" type="presOf" srcId="{255EF368-299D-49DE-B87F-96EF3D016A59}" destId="{73B78D55-67F8-4339-9B0E-9D9BDB1181CA}" srcOrd="0" destOrd="0" presId="urn:microsoft.com/office/officeart/2005/8/layout/vList2"/>
    <dgm:cxn modelId="{6DB5FFC3-6EAD-4325-BB88-789AD4B70CD0}" type="presOf" srcId="{80623DEE-CD47-4E70-8707-CB7F639C1C5F}" destId="{3B68141A-75C7-4F30-A3A1-C1E8C45DE568}" srcOrd="0" destOrd="0" presId="urn:microsoft.com/office/officeart/2005/8/layout/vList2"/>
    <dgm:cxn modelId="{0385AB58-504A-4E0A-9AA6-F1DCAA166F97}" srcId="{1BBEF43C-3112-4BD3-93D3-A1B164F034EA}" destId="{195D50A9-D4A6-4A4D-BA9F-A63BFD11AEDA}" srcOrd="5" destOrd="0" parTransId="{76855CBF-C989-4175-B72F-126289E63B4F}" sibTransId="{8330F592-2F92-4A4B-B38F-2A427F3F2FCB}"/>
    <dgm:cxn modelId="{9C6C92F8-190D-48B4-913C-DC80E9EB3982}" type="presOf" srcId="{0D3AF08D-0C1C-43C4-8C3D-7E4122E23E9B}" destId="{184CA239-BF4B-4B3B-B23A-FFA33C46675C}" srcOrd="0" destOrd="0" presId="urn:microsoft.com/office/officeart/2005/8/layout/vList2"/>
    <dgm:cxn modelId="{FD08B565-B372-4969-BF5C-293DDEE66C75}" type="presParOf" srcId="{0AC6897E-2AF4-44CF-B02A-008412E8D893}" destId="{13BFAAFB-0AE3-44C6-BD48-E63049280532}" srcOrd="0" destOrd="0" presId="urn:microsoft.com/office/officeart/2005/8/layout/vList2"/>
    <dgm:cxn modelId="{191244B3-0383-4689-BF0A-E2D37A668B03}" type="presParOf" srcId="{0AC6897E-2AF4-44CF-B02A-008412E8D893}" destId="{7134A845-304A-43BD-864B-53B7F39855AB}" srcOrd="1" destOrd="0" presId="urn:microsoft.com/office/officeart/2005/8/layout/vList2"/>
    <dgm:cxn modelId="{6760AAED-625C-490A-A1B4-CFA736BF1C73}" type="presParOf" srcId="{0AC6897E-2AF4-44CF-B02A-008412E8D893}" destId="{A5E39490-FD76-4D59-A777-2FE549CA9A40}" srcOrd="2" destOrd="0" presId="urn:microsoft.com/office/officeart/2005/8/layout/vList2"/>
    <dgm:cxn modelId="{E5AD060C-3EE0-45EB-9377-C682D98C26CE}" type="presParOf" srcId="{0AC6897E-2AF4-44CF-B02A-008412E8D893}" destId="{3B68141A-75C7-4F30-A3A1-C1E8C45DE568}" srcOrd="3" destOrd="0" presId="urn:microsoft.com/office/officeart/2005/8/layout/vList2"/>
    <dgm:cxn modelId="{24BD009D-CD65-449B-9B27-6E828AE8E6ED}" type="presParOf" srcId="{0AC6897E-2AF4-44CF-B02A-008412E8D893}" destId="{90E9A802-4432-4C44-9E24-0A3CE49DF598}" srcOrd="4" destOrd="0" presId="urn:microsoft.com/office/officeart/2005/8/layout/vList2"/>
    <dgm:cxn modelId="{9CE29119-4336-4126-92F5-92BA28D57B08}" type="presParOf" srcId="{0AC6897E-2AF4-44CF-B02A-008412E8D893}" destId="{1C5EF105-6EC3-438F-A662-D3E5BDCFE768}" srcOrd="5" destOrd="0" presId="urn:microsoft.com/office/officeart/2005/8/layout/vList2"/>
    <dgm:cxn modelId="{333462E7-ECFB-4033-99A7-E3D427787CD4}" type="presParOf" srcId="{0AC6897E-2AF4-44CF-B02A-008412E8D893}" destId="{D3F938F0-3198-4CD1-9B4B-9CBAC1ECFF28}" srcOrd="6" destOrd="0" presId="urn:microsoft.com/office/officeart/2005/8/layout/vList2"/>
    <dgm:cxn modelId="{A90B87F1-B758-44C4-849B-D839634CADAC}" type="presParOf" srcId="{0AC6897E-2AF4-44CF-B02A-008412E8D893}" destId="{184CA239-BF4B-4B3B-B23A-FFA33C46675C}" srcOrd="7" destOrd="0" presId="urn:microsoft.com/office/officeart/2005/8/layout/vList2"/>
    <dgm:cxn modelId="{208B4F2D-3391-4A95-83B3-A8ADB5F43433}" type="presParOf" srcId="{0AC6897E-2AF4-44CF-B02A-008412E8D893}" destId="{73B78D55-67F8-4339-9B0E-9D9BDB1181CA}" srcOrd="8" destOrd="0" presId="urn:microsoft.com/office/officeart/2005/8/layout/vList2"/>
    <dgm:cxn modelId="{FB004B69-9C02-4993-994D-8B9DE022A4BC}" type="presParOf" srcId="{0AC6897E-2AF4-44CF-B02A-008412E8D893}" destId="{F798AC44-0567-4E0F-891C-B74A3D757316}" srcOrd="9" destOrd="0" presId="urn:microsoft.com/office/officeart/2005/8/layout/vList2"/>
    <dgm:cxn modelId="{E698579C-85C0-4930-9964-EF981851BD73}" type="presParOf" srcId="{0AC6897E-2AF4-44CF-B02A-008412E8D893}" destId="{AE87026A-98DA-4FEE-A981-0219741E33B9}" srcOrd="10" destOrd="0" presId="urn:microsoft.com/office/officeart/2005/8/layout/vList2"/>
    <dgm:cxn modelId="{F1E05529-EE96-4547-ABDE-26F9C76864C1}" type="presParOf" srcId="{0AC6897E-2AF4-44CF-B02A-008412E8D893}" destId="{E67210EE-45EE-485E-B880-EDD4C5289C3A}" srcOrd="11" destOrd="0" presId="urn:microsoft.com/office/officeart/2005/8/layout/vList2"/>
    <dgm:cxn modelId="{5C11E72D-1204-49FE-A7EF-948B95B204F2}" type="presParOf" srcId="{0AC6897E-2AF4-44CF-B02A-008412E8D893}" destId="{B1F2D794-7651-4B5F-A1BF-D29B97A0BE3A}" srcOrd="12" destOrd="0" presId="urn:microsoft.com/office/officeart/2005/8/layout/vList2"/>
    <dgm:cxn modelId="{41AF6B0F-7A6A-4A9A-8BA1-37CB545EBF21}" type="presParOf" srcId="{0AC6897E-2AF4-44CF-B02A-008412E8D893}" destId="{B1041883-7B6E-4F22-96E8-AC49D786544A}" srcOrd="13" destOrd="0" presId="urn:microsoft.com/office/officeart/2005/8/layout/vList2"/>
    <dgm:cxn modelId="{AC10B8B6-AA51-4439-A52A-FB1CDD81E464}" type="presParOf" srcId="{0AC6897E-2AF4-44CF-B02A-008412E8D893}" destId="{38AFE1B5-81C7-476A-8FD0-2BD028CD9CE4}" srcOrd="14" destOrd="0" presId="urn:microsoft.com/office/officeart/2005/8/layout/vList2"/>
    <dgm:cxn modelId="{0DA15933-8A4F-4E8B-B6AD-EB9550671C9B}" type="presParOf" srcId="{0AC6897E-2AF4-44CF-B02A-008412E8D893}" destId="{7736B443-01CB-4291-B06F-D2E5FBD393AF}" srcOrd="1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9219A5-25D2-4343-8D74-FC6A5A6CE70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59F993-536A-47FA-9B79-299555EE10DA}">
      <dgm:prSet phldrT="[Text]"/>
      <dgm:spPr/>
      <dgm:t>
        <a:bodyPr/>
        <a:lstStyle/>
        <a:p>
          <a:r>
            <a:rPr lang="en-US" dirty="0" err="1" smtClean="0"/>
            <a:t>Memiliki</a:t>
          </a:r>
          <a:r>
            <a:rPr lang="en-US" dirty="0" smtClean="0"/>
            <a:t> </a:t>
          </a:r>
          <a:r>
            <a:rPr lang="en-US" dirty="0" err="1" smtClean="0"/>
            <a:t>Kharisma</a:t>
          </a:r>
          <a:endParaRPr lang="en-US" dirty="0"/>
        </a:p>
      </dgm:t>
    </dgm:pt>
    <dgm:pt modelId="{4305B632-02E5-4E25-AB18-DA6C1D338A7F}" type="parTrans" cxnId="{97EB0DAB-4CAB-4974-903A-6DA2BE9FEADE}">
      <dgm:prSet/>
      <dgm:spPr/>
      <dgm:t>
        <a:bodyPr/>
        <a:lstStyle/>
        <a:p>
          <a:endParaRPr lang="en-US"/>
        </a:p>
      </dgm:t>
    </dgm:pt>
    <dgm:pt modelId="{D7D81A98-AC44-4CA6-A406-0EBCDE41CF00}" type="sibTrans" cxnId="{97EB0DAB-4CAB-4974-903A-6DA2BE9FEADE}">
      <dgm:prSet/>
      <dgm:spPr/>
      <dgm:t>
        <a:bodyPr/>
        <a:lstStyle/>
        <a:p>
          <a:endParaRPr lang="en-US"/>
        </a:p>
      </dgm:t>
    </dgm:pt>
    <dgm:pt modelId="{EC774BFF-EC67-4567-9B27-BB3D72688EA3}">
      <dgm:prSet phldrT="[Text]"/>
      <dgm:spPr/>
      <dgm:t>
        <a:bodyPr/>
        <a:lstStyle/>
        <a:p>
          <a:r>
            <a:rPr lang="en-US" dirty="0" err="1" smtClean="0"/>
            <a:t>Memiliki</a:t>
          </a:r>
          <a:r>
            <a:rPr lang="en-US" dirty="0" smtClean="0"/>
            <a:t> </a:t>
          </a:r>
          <a:r>
            <a:rPr lang="en-US" dirty="0" err="1" smtClean="0"/>
            <a:t>Keberanian</a:t>
          </a:r>
          <a:endParaRPr lang="en-US" dirty="0"/>
        </a:p>
      </dgm:t>
    </dgm:pt>
    <dgm:pt modelId="{2729565A-B898-40DE-A634-E2A5ACEE5E9B}" type="parTrans" cxnId="{45AE3689-67E1-4790-853F-3243AC4D380F}">
      <dgm:prSet/>
      <dgm:spPr/>
      <dgm:t>
        <a:bodyPr/>
        <a:lstStyle/>
        <a:p>
          <a:endParaRPr lang="en-US"/>
        </a:p>
      </dgm:t>
    </dgm:pt>
    <dgm:pt modelId="{44C7021D-48E4-4D88-8AD6-09F0AAAFB06C}" type="sibTrans" cxnId="{45AE3689-67E1-4790-853F-3243AC4D380F}">
      <dgm:prSet/>
      <dgm:spPr/>
      <dgm:t>
        <a:bodyPr/>
        <a:lstStyle/>
        <a:p>
          <a:endParaRPr lang="en-US"/>
        </a:p>
      </dgm:t>
    </dgm:pt>
    <dgm:pt modelId="{FA02ABAD-C88C-4140-AD74-1B10EEE8AA49}">
      <dgm:prSet phldrT="[Text]"/>
      <dgm:spPr/>
      <dgm:t>
        <a:bodyPr/>
        <a:lstStyle/>
        <a:p>
          <a:r>
            <a:rPr lang="en-US" dirty="0" err="1" smtClean="0"/>
            <a:t>Memiliki</a:t>
          </a:r>
          <a:r>
            <a:rPr lang="en-US" dirty="0" smtClean="0"/>
            <a:t> </a:t>
          </a:r>
          <a:r>
            <a:rPr lang="en-US" dirty="0" err="1" smtClean="0"/>
            <a:t>kemampuan</a:t>
          </a:r>
          <a:r>
            <a:rPr lang="en-US" dirty="0" smtClean="0"/>
            <a:t> </a:t>
          </a:r>
          <a:r>
            <a:rPr lang="en-US" dirty="0" err="1" smtClean="0"/>
            <a:t>mempengaruhi</a:t>
          </a:r>
          <a:r>
            <a:rPr lang="en-US" dirty="0" smtClean="0"/>
            <a:t> orang lain</a:t>
          </a:r>
          <a:endParaRPr lang="en-US" dirty="0"/>
        </a:p>
      </dgm:t>
    </dgm:pt>
    <dgm:pt modelId="{8F4EB345-0F6C-4FD1-9D75-3345B74021CD}" type="parTrans" cxnId="{99BB77D2-530E-42CA-92F4-9E7C8509CC00}">
      <dgm:prSet/>
      <dgm:spPr/>
      <dgm:t>
        <a:bodyPr/>
        <a:lstStyle/>
        <a:p>
          <a:endParaRPr lang="en-US"/>
        </a:p>
      </dgm:t>
    </dgm:pt>
    <dgm:pt modelId="{563AD0C5-6432-49FC-82F7-49B41776659A}" type="sibTrans" cxnId="{99BB77D2-530E-42CA-92F4-9E7C8509CC00}">
      <dgm:prSet/>
      <dgm:spPr/>
      <dgm:t>
        <a:bodyPr/>
        <a:lstStyle/>
        <a:p>
          <a:endParaRPr lang="en-US"/>
        </a:p>
      </dgm:t>
    </dgm:pt>
    <dgm:pt modelId="{23793CF0-E283-47D8-BFD5-021D1F80539C}">
      <dgm:prSet phldrT="[Text]"/>
      <dgm:spPr/>
      <dgm:t>
        <a:bodyPr/>
        <a:lstStyle/>
        <a:p>
          <a:r>
            <a:rPr lang="en-US" dirty="0" err="1" smtClean="0"/>
            <a:t>Mampu</a:t>
          </a:r>
          <a:r>
            <a:rPr lang="en-US" dirty="0" smtClean="0"/>
            <a:t> </a:t>
          </a:r>
          <a:r>
            <a:rPr lang="en-US" dirty="0" err="1" smtClean="0"/>
            <a:t>Membuat</a:t>
          </a:r>
          <a:r>
            <a:rPr lang="en-US" dirty="0" smtClean="0"/>
            <a:t> </a:t>
          </a:r>
          <a:r>
            <a:rPr lang="en-US" dirty="0" err="1" smtClean="0"/>
            <a:t>Strategi</a:t>
          </a:r>
          <a:endParaRPr lang="en-US" dirty="0"/>
        </a:p>
      </dgm:t>
    </dgm:pt>
    <dgm:pt modelId="{12827F22-1137-4C72-A13B-579E27A84532}" type="parTrans" cxnId="{E34E4BDF-4515-45E7-9584-560A0A9F010E}">
      <dgm:prSet/>
      <dgm:spPr/>
      <dgm:t>
        <a:bodyPr/>
        <a:lstStyle/>
        <a:p>
          <a:endParaRPr lang="en-US"/>
        </a:p>
      </dgm:t>
    </dgm:pt>
    <dgm:pt modelId="{64D9BC6F-6340-4FF4-BE2D-3AEA40DB4D28}" type="sibTrans" cxnId="{E34E4BDF-4515-45E7-9584-560A0A9F010E}">
      <dgm:prSet/>
      <dgm:spPr/>
      <dgm:t>
        <a:bodyPr/>
        <a:lstStyle/>
        <a:p>
          <a:endParaRPr lang="en-US"/>
        </a:p>
      </dgm:t>
    </dgm:pt>
    <dgm:pt modelId="{2CC2582C-F26B-4142-95FB-83E70510490D}">
      <dgm:prSet phldrT="[Text]"/>
      <dgm:spPr/>
      <dgm:t>
        <a:bodyPr/>
        <a:lstStyle/>
        <a:p>
          <a:r>
            <a:rPr lang="en-US" dirty="0" err="1" smtClean="0"/>
            <a:t>Memiliki</a:t>
          </a:r>
          <a:r>
            <a:rPr lang="en-US" dirty="0" smtClean="0"/>
            <a:t> Moral yang </a:t>
          </a:r>
          <a:r>
            <a:rPr lang="en-US" dirty="0" err="1" smtClean="0"/>
            <a:t>Tinggi</a:t>
          </a:r>
          <a:endParaRPr lang="en-US" dirty="0"/>
        </a:p>
      </dgm:t>
    </dgm:pt>
    <dgm:pt modelId="{2D7FB7D8-B91D-4872-A01C-05B76763020F}" type="parTrans" cxnId="{D8ADB210-6B30-48A6-84EA-D31A9C740E52}">
      <dgm:prSet/>
      <dgm:spPr/>
      <dgm:t>
        <a:bodyPr/>
        <a:lstStyle/>
        <a:p>
          <a:endParaRPr lang="en-US"/>
        </a:p>
      </dgm:t>
    </dgm:pt>
    <dgm:pt modelId="{71A5DB01-1383-4D2F-B4B7-B79CEF19884A}" type="sibTrans" cxnId="{D8ADB210-6B30-48A6-84EA-D31A9C740E52}">
      <dgm:prSet/>
      <dgm:spPr/>
      <dgm:t>
        <a:bodyPr/>
        <a:lstStyle/>
        <a:p>
          <a:endParaRPr lang="en-US"/>
        </a:p>
      </dgm:t>
    </dgm:pt>
    <dgm:pt modelId="{0BE59AD3-2067-4078-919E-0B2818C3F36C}">
      <dgm:prSet phldrT="[Text]"/>
      <dgm:spPr/>
      <dgm:t>
        <a:bodyPr/>
        <a:lstStyle/>
        <a:p>
          <a:r>
            <a:rPr lang="en-US" dirty="0" err="1" smtClean="0"/>
            <a:t>Mampu</a:t>
          </a:r>
          <a:r>
            <a:rPr lang="en-US" dirty="0" smtClean="0"/>
            <a:t> </a:t>
          </a:r>
          <a:r>
            <a:rPr lang="en-US" dirty="0" err="1" smtClean="0"/>
            <a:t>menjadi</a:t>
          </a:r>
          <a:r>
            <a:rPr lang="en-US" dirty="0" smtClean="0"/>
            <a:t> Mediator</a:t>
          </a:r>
          <a:endParaRPr lang="en-US" dirty="0"/>
        </a:p>
      </dgm:t>
    </dgm:pt>
    <dgm:pt modelId="{3A2F2A72-82C8-4B3B-BF06-B09C4A438DD2}" type="parTrans" cxnId="{FE40B06F-E791-47F7-BC31-EC69DCB2925F}">
      <dgm:prSet/>
      <dgm:spPr/>
      <dgm:t>
        <a:bodyPr/>
        <a:lstStyle/>
        <a:p>
          <a:endParaRPr lang="en-US"/>
        </a:p>
      </dgm:t>
    </dgm:pt>
    <dgm:pt modelId="{2348947B-A2E4-4B0D-B14A-E62720F073F5}" type="sibTrans" cxnId="{FE40B06F-E791-47F7-BC31-EC69DCB2925F}">
      <dgm:prSet/>
      <dgm:spPr/>
      <dgm:t>
        <a:bodyPr/>
        <a:lstStyle/>
        <a:p>
          <a:endParaRPr lang="en-US"/>
        </a:p>
      </dgm:t>
    </dgm:pt>
    <dgm:pt modelId="{EC3B066A-5377-4C94-B0A2-867DAC294213}">
      <dgm:prSet phldrT="[Text]"/>
      <dgm:spPr/>
      <dgm:t>
        <a:bodyPr/>
        <a:lstStyle/>
        <a:p>
          <a:r>
            <a:rPr lang="en-US" dirty="0" err="1" smtClean="0"/>
            <a:t>Mampu</a:t>
          </a:r>
          <a:r>
            <a:rPr lang="en-US" dirty="0" smtClean="0"/>
            <a:t> </a:t>
          </a:r>
          <a:r>
            <a:rPr lang="en-US" dirty="0" err="1" smtClean="0"/>
            <a:t>menjadi</a:t>
          </a:r>
          <a:r>
            <a:rPr lang="en-US" dirty="0" smtClean="0"/>
            <a:t> Motivator</a:t>
          </a:r>
          <a:endParaRPr lang="en-US" dirty="0"/>
        </a:p>
      </dgm:t>
    </dgm:pt>
    <dgm:pt modelId="{8F8A3261-4308-4D5D-9E4D-7F0E7F094DAA}" type="parTrans" cxnId="{16B83FF7-30D8-41F1-8460-934B27052747}">
      <dgm:prSet/>
      <dgm:spPr/>
      <dgm:t>
        <a:bodyPr/>
        <a:lstStyle/>
        <a:p>
          <a:endParaRPr lang="en-US"/>
        </a:p>
      </dgm:t>
    </dgm:pt>
    <dgm:pt modelId="{A6E4A24E-C62A-4F7F-B068-1CFA9A924777}" type="sibTrans" cxnId="{16B83FF7-30D8-41F1-8460-934B27052747}">
      <dgm:prSet/>
      <dgm:spPr/>
      <dgm:t>
        <a:bodyPr/>
        <a:lstStyle/>
        <a:p>
          <a:endParaRPr lang="en-US"/>
        </a:p>
      </dgm:t>
    </dgm:pt>
    <dgm:pt modelId="{35E69219-AA99-4FC0-A02A-7C7CB3986968}">
      <dgm:prSet phldrT="[Text]"/>
      <dgm:spPr/>
      <dgm:t>
        <a:bodyPr/>
        <a:lstStyle/>
        <a:p>
          <a:r>
            <a:rPr lang="en-US" dirty="0" err="1" smtClean="0"/>
            <a:t>Memiliki</a:t>
          </a:r>
          <a:r>
            <a:rPr lang="en-US" dirty="0" smtClean="0"/>
            <a:t> Rasa Humor</a:t>
          </a:r>
          <a:endParaRPr lang="en-US" dirty="0"/>
        </a:p>
      </dgm:t>
    </dgm:pt>
    <dgm:pt modelId="{32F5C6CD-6D23-4D25-8AFE-15F166EA5D0D}" type="parTrans" cxnId="{A02746DA-3A3E-4711-B640-EE49999E08C6}">
      <dgm:prSet/>
      <dgm:spPr/>
      <dgm:t>
        <a:bodyPr/>
        <a:lstStyle/>
        <a:p>
          <a:endParaRPr lang="en-US"/>
        </a:p>
      </dgm:t>
    </dgm:pt>
    <dgm:pt modelId="{23E8AB7A-4E34-42E4-B635-E51D3DD4BC56}" type="sibTrans" cxnId="{A02746DA-3A3E-4711-B640-EE49999E08C6}">
      <dgm:prSet/>
      <dgm:spPr/>
      <dgm:t>
        <a:bodyPr/>
        <a:lstStyle/>
        <a:p>
          <a:endParaRPr lang="en-US"/>
        </a:p>
      </dgm:t>
    </dgm:pt>
    <dgm:pt modelId="{75D6D0D7-A5FC-441C-BBF6-0540616E15EE}" type="pres">
      <dgm:prSet presAssocID="{9A9219A5-25D2-4343-8D74-FC6A5A6CE70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AU"/>
        </a:p>
      </dgm:t>
    </dgm:pt>
    <dgm:pt modelId="{91C84648-1F19-49A6-B732-901F4D055057}" type="pres">
      <dgm:prSet presAssocID="{F059F993-536A-47FA-9B79-299555EE10DA}" presName="thickLine" presStyleLbl="alignNode1" presStyleIdx="0" presStyleCnt="8"/>
      <dgm:spPr/>
    </dgm:pt>
    <dgm:pt modelId="{09EDCD18-21F6-4989-AF53-32AC06ADDFED}" type="pres">
      <dgm:prSet presAssocID="{F059F993-536A-47FA-9B79-299555EE10DA}" presName="horz1" presStyleCnt="0"/>
      <dgm:spPr/>
    </dgm:pt>
    <dgm:pt modelId="{C93B7EF8-96E9-4405-B847-52A81A111697}" type="pres">
      <dgm:prSet presAssocID="{F059F993-536A-47FA-9B79-299555EE10DA}" presName="tx1" presStyleLbl="revTx" presStyleIdx="0" presStyleCnt="8"/>
      <dgm:spPr/>
      <dgm:t>
        <a:bodyPr/>
        <a:lstStyle/>
        <a:p>
          <a:endParaRPr lang="en-AU"/>
        </a:p>
      </dgm:t>
    </dgm:pt>
    <dgm:pt modelId="{1618004A-7470-410B-8D07-0423C4F018EB}" type="pres">
      <dgm:prSet presAssocID="{F059F993-536A-47FA-9B79-299555EE10DA}" presName="vert1" presStyleCnt="0"/>
      <dgm:spPr/>
    </dgm:pt>
    <dgm:pt modelId="{5DCC74B1-0621-40A4-B58C-9869B7994577}" type="pres">
      <dgm:prSet presAssocID="{EC774BFF-EC67-4567-9B27-BB3D72688EA3}" presName="thickLine" presStyleLbl="alignNode1" presStyleIdx="1" presStyleCnt="8"/>
      <dgm:spPr/>
    </dgm:pt>
    <dgm:pt modelId="{42E1241A-BFED-4920-BC18-9A0EC84051A7}" type="pres">
      <dgm:prSet presAssocID="{EC774BFF-EC67-4567-9B27-BB3D72688EA3}" presName="horz1" presStyleCnt="0"/>
      <dgm:spPr/>
    </dgm:pt>
    <dgm:pt modelId="{63E8EB6F-1517-49DA-944E-2F7155C4572C}" type="pres">
      <dgm:prSet presAssocID="{EC774BFF-EC67-4567-9B27-BB3D72688EA3}" presName="tx1" presStyleLbl="revTx" presStyleIdx="1" presStyleCnt="8"/>
      <dgm:spPr/>
      <dgm:t>
        <a:bodyPr/>
        <a:lstStyle/>
        <a:p>
          <a:endParaRPr lang="en-AU"/>
        </a:p>
      </dgm:t>
    </dgm:pt>
    <dgm:pt modelId="{AD2E06D3-802D-401B-A6DE-54E7A534B84D}" type="pres">
      <dgm:prSet presAssocID="{EC774BFF-EC67-4567-9B27-BB3D72688EA3}" presName="vert1" presStyleCnt="0"/>
      <dgm:spPr/>
    </dgm:pt>
    <dgm:pt modelId="{EEF1AE91-4437-4617-8D8A-25A01548F4D8}" type="pres">
      <dgm:prSet presAssocID="{FA02ABAD-C88C-4140-AD74-1B10EEE8AA49}" presName="thickLine" presStyleLbl="alignNode1" presStyleIdx="2" presStyleCnt="8"/>
      <dgm:spPr/>
    </dgm:pt>
    <dgm:pt modelId="{DE553A1F-7D91-42F9-B284-5A7B3CF2C73B}" type="pres">
      <dgm:prSet presAssocID="{FA02ABAD-C88C-4140-AD74-1B10EEE8AA49}" presName="horz1" presStyleCnt="0"/>
      <dgm:spPr/>
    </dgm:pt>
    <dgm:pt modelId="{0B7AAB53-50BE-410C-85CF-6DD95EEF6B80}" type="pres">
      <dgm:prSet presAssocID="{FA02ABAD-C88C-4140-AD74-1B10EEE8AA49}" presName="tx1" presStyleLbl="revTx" presStyleIdx="2" presStyleCnt="8"/>
      <dgm:spPr/>
      <dgm:t>
        <a:bodyPr/>
        <a:lstStyle/>
        <a:p>
          <a:endParaRPr lang="en-AU"/>
        </a:p>
      </dgm:t>
    </dgm:pt>
    <dgm:pt modelId="{89C841A2-C524-4696-BDB5-ACD73210E018}" type="pres">
      <dgm:prSet presAssocID="{FA02ABAD-C88C-4140-AD74-1B10EEE8AA49}" presName="vert1" presStyleCnt="0"/>
      <dgm:spPr/>
    </dgm:pt>
    <dgm:pt modelId="{62016D03-6FB6-4DA6-9DB0-E0023CD2333F}" type="pres">
      <dgm:prSet presAssocID="{23793CF0-E283-47D8-BFD5-021D1F80539C}" presName="thickLine" presStyleLbl="alignNode1" presStyleIdx="3" presStyleCnt="8"/>
      <dgm:spPr/>
    </dgm:pt>
    <dgm:pt modelId="{E99B6A58-4269-4F4D-A380-E4ADFCE131ED}" type="pres">
      <dgm:prSet presAssocID="{23793CF0-E283-47D8-BFD5-021D1F80539C}" presName="horz1" presStyleCnt="0"/>
      <dgm:spPr/>
    </dgm:pt>
    <dgm:pt modelId="{14AF0379-E2D3-4513-94C8-50BFC8B8A444}" type="pres">
      <dgm:prSet presAssocID="{23793CF0-E283-47D8-BFD5-021D1F80539C}" presName="tx1" presStyleLbl="revTx" presStyleIdx="3" presStyleCnt="8"/>
      <dgm:spPr/>
      <dgm:t>
        <a:bodyPr/>
        <a:lstStyle/>
        <a:p>
          <a:endParaRPr lang="en-AU"/>
        </a:p>
      </dgm:t>
    </dgm:pt>
    <dgm:pt modelId="{D69ED58B-5864-49C9-9A70-7B540D4C5C56}" type="pres">
      <dgm:prSet presAssocID="{23793CF0-E283-47D8-BFD5-021D1F80539C}" presName="vert1" presStyleCnt="0"/>
      <dgm:spPr/>
    </dgm:pt>
    <dgm:pt modelId="{FF1E9885-F31E-49BB-BBE8-BE2631CD81FD}" type="pres">
      <dgm:prSet presAssocID="{2CC2582C-F26B-4142-95FB-83E70510490D}" presName="thickLine" presStyleLbl="alignNode1" presStyleIdx="4" presStyleCnt="8"/>
      <dgm:spPr/>
    </dgm:pt>
    <dgm:pt modelId="{3FB88235-DF83-4E76-B490-6F9565527695}" type="pres">
      <dgm:prSet presAssocID="{2CC2582C-F26B-4142-95FB-83E70510490D}" presName="horz1" presStyleCnt="0"/>
      <dgm:spPr/>
    </dgm:pt>
    <dgm:pt modelId="{A1DB8099-DED0-461B-9BB2-692D400BC0A4}" type="pres">
      <dgm:prSet presAssocID="{2CC2582C-F26B-4142-95FB-83E70510490D}" presName="tx1" presStyleLbl="revTx" presStyleIdx="4" presStyleCnt="8"/>
      <dgm:spPr/>
      <dgm:t>
        <a:bodyPr/>
        <a:lstStyle/>
        <a:p>
          <a:endParaRPr lang="en-AU"/>
        </a:p>
      </dgm:t>
    </dgm:pt>
    <dgm:pt modelId="{0C414F01-72DA-475A-8CAE-150C85FF9CED}" type="pres">
      <dgm:prSet presAssocID="{2CC2582C-F26B-4142-95FB-83E70510490D}" presName="vert1" presStyleCnt="0"/>
      <dgm:spPr/>
    </dgm:pt>
    <dgm:pt modelId="{7312B795-F91D-46E5-9E5D-49684A9739A8}" type="pres">
      <dgm:prSet presAssocID="{0BE59AD3-2067-4078-919E-0B2818C3F36C}" presName="thickLine" presStyleLbl="alignNode1" presStyleIdx="5" presStyleCnt="8"/>
      <dgm:spPr/>
    </dgm:pt>
    <dgm:pt modelId="{59F2AA94-FD52-4BDE-8646-61D6C0EA0666}" type="pres">
      <dgm:prSet presAssocID="{0BE59AD3-2067-4078-919E-0B2818C3F36C}" presName="horz1" presStyleCnt="0"/>
      <dgm:spPr/>
    </dgm:pt>
    <dgm:pt modelId="{9F6700A5-D19B-475B-9319-108B2AD5CB72}" type="pres">
      <dgm:prSet presAssocID="{0BE59AD3-2067-4078-919E-0B2818C3F36C}" presName="tx1" presStyleLbl="revTx" presStyleIdx="5" presStyleCnt="8"/>
      <dgm:spPr/>
      <dgm:t>
        <a:bodyPr/>
        <a:lstStyle/>
        <a:p>
          <a:endParaRPr lang="en-AU"/>
        </a:p>
      </dgm:t>
    </dgm:pt>
    <dgm:pt modelId="{14A35D46-1FBD-4D1B-8530-A8E33EFD9A96}" type="pres">
      <dgm:prSet presAssocID="{0BE59AD3-2067-4078-919E-0B2818C3F36C}" presName="vert1" presStyleCnt="0"/>
      <dgm:spPr/>
    </dgm:pt>
    <dgm:pt modelId="{CEA38F8C-D1F1-4E1F-88C4-2A14724448D1}" type="pres">
      <dgm:prSet presAssocID="{EC3B066A-5377-4C94-B0A2-867DAC294213}" presName="thickLine" presStyleLbl="alignNode1" presStyleIdx="6" presStyleCnt="8"/>
      <dgm:spPr/>
    </dgm:pt>
    <dgm:pt modelId="{CA3BA4CA-34D0-4687-9ED0-C6EAC5A17A01}" type="pres">
      <dgm:prSet presAssocID="{EC3B066A-5377-4C94-B0A2-867DAC294213}" presName="horz1" presStyleCnt="0"/>
      <dgm:spPr/>
    </dgm:pt>
    <dgm:pt modelId="{9235B78E-3551-479F-A5E2-4557B7BF28FA}" type="pres">
      <dgm:prSet presAssocID="{EC3B066A-5377-4C94-B0A2-867DAC294213}" presName="tx1" presStyleLbl="revTx" presStyleIdx="6" presStyleCnt="8"/>
      <dgm:spPr/>
      <dgm:t>
        <a:bodyPr/>
        <a:lstStyle/>
        <a:p>
          <a:endParaRPr lang="en-AU"/>
        </a:p>
      </dgm:t>
    </dgm:pt>
    <dgm:pt modelId="{3B2B9656-D0B6-458C-8D7E-F9B5AA2BC1EF}" type="pres">
      <dgm:prSet presAssocID="{EC3B066A-5377-4C94-B0A2-867DAC294213}" presName="vert1" presStyleCnt="0"/>
      <dgm:spPr/>
    </dgm:pt>
    <dgm:pt modelId="{F0EE7AF8-DAE8-4986-A327-F9A416F99EA7}" type="pres">
      <dgm:prSet presAssocID="{35E69219-AA99-4FC0-A02A-7C7CB3986968}" presName="thickLine" presStyleLbl="alignNode1" presStyleIdx="7" presStyleCnt="8"/>
      <dgm:spPr/>
    </dgm:pt>
    <dgm:pt modelId="{320D27D6-F7E0-4B7D-A8ED-02C8A7211715}" type="pres">
      <dgm:prSet presAssocID="{35E69219-AA99-4FC0-A02A-7C7CB3986968}" presName="horz1" presStyleCnt="0"/>
      <dgm:spPr/>
    </dgm:pt>
    <dgm:pt modelId="{757E4C36-6224-47AD-864F-AA1C30D05B74}" type="pres">
      <dgm:prSet presAssocID="{35E69219-AA99-4FC0-A02A-7C7CB3986968}" presName="tx1" presStyleLbl="revTx" presStyleIdx="7" presStyleCnt="8"/>
      <dgm:spPr/>
      <dgm:t>
        <a:bodyPr/>
        <a:lstStyle/>
        <a:p>
          <a:endParaRPr lang="en-AU"/>
        </a:p>
      </dgm:t>
    </dgm:pt>
    <dgm:pt modelId="{75933042-A7C9-4739-AD76-89E8CF10DAF0}" type="pres">
      <dgm:prSet presAssocID="{35E69219-AA99-4FC0-A02A-7C7CB3986968}" presName="vert1" presStyleCnt="0"/>
      <dgm:spPr/>
    </dgm:pt>
  </dgm:ptLst>
  <dgm:cxnLst>
    <dgm:cxn modelId="{F56F0EC0-2BF7-4222-860B-10289ADAB53A}" type="presOf" srcId="{2CC2582C-F26B-4142-95FB-83E70510490D}" destId="{A1DB8099-DED0-461B-9BB2-692D400BC0A4}" srcOrd="0" destOrd="0" presId="urn:microsoft.com/office/officeart/2008/layout/LinedList"/>
    <dgm:cxn modelId="{4401E154-5753-49CA-8378-EA377AC51900}" type="presOf" srcId="{FA02ABAD-C88C-4140-AD74-1B10EEE8AA49}" destId="{0B7AAB53-50BE-410C-85CF-6DD95EEF6B80}" srcOrd="0" destOrd="0" presId="urn:microsoft.com/office/officeart/2008/layout/LinedList"/>
    <dgm:cxn modelId="{A2782C47-C08A-4471-93B9-B0B05EF0878F}" type="presOf" srcId="{23793CF0-E283-47D8-BFD5-021D1F80539C}" destId="{14AF0379-E2D3-4513-94C8-50BFC8B8A444}" srcOrd="0" destOrd="0" presId="urn:microsoft.com/office/officeart/2008/layout/LinedList"/>
    <dgm:cxn modelId="{2A488F96-16A6-4ECF-A543-33E6748C4C80}" type="presOf" srcId="{EC774BFF-EC67-4567-9B27-BB3D72688EA3}" destId="{63E8EB6F-1517-49DA-944E-2F7155C4572C}" srcOrd="0" destOrd="0" presId="urn:microsoft.com/office/officeart/2008/layout/LinedList"/>
    <dgm:cxn modelId="{55558458-F0DD-4945-B213-51A14A2C53AD}" type="presOf" srcId="{0BE59AD3-2067-4078-919E-0B2818C3F36C}" destId="{9F6700A5-D19B-475B-9319-108B2AD5CB72}" srcOrd="0" destOrd="0" presId="urn:microsoft.com/office/officeart/2008/layout/LinedList"/>
    <dgm:cxn modelId="{E34E4BDF-4515-45E7-9584-560A0A9F010E}" srcId="{9A9219A5-25D2-4343-8D74-FC6A5A6CE700}" destId="{23793CF0-E283-47D8-BFD5-021D1F80539C}" srcOrd="3" destOrd="0" parTransId="{12827F22-1137-4C72-A13B-579E27A84532}" sibTransId="{64D9BC6F-6340-4FF4-BE2D-3AEA40DB4D28}"/>
    <dgm:cxn modelId="{45AE3689-67E1-4790-853F-3243AC4D380F}" srcId="{9A9219A5-25D2-4343-8D74-FC6A5A6CE700}" destId="{EC774BFF-EC67-4567-9B27-BB3D72688EA3}" srcOrd="1" destOrd="0" parTransId="{2729565A-B898-40DE-A634-E2A5ACEE5E9B}" sibTransId="{44C7021D-48E4-4D88-8AD6-09F0AAAFB06C}"/>
    <dgm:cxn modelId="{FE40B06F-E791-47F7-BC31-EC69DCB2925F}" srcId="{9A9219A5-25D2-4343-8D74-FC6A5A6CE700}" destId="{0BE59AD3-2067-4078-919E-0B2818C3F36C}" srcOrd="5" destOrd="0" parTransId="{3A2F2A72-82C8-4B3B-BF06-B09C4A438DD2}" sibTransId="{2348947B-A2E4-4B0D-B14A-E62720F073F5}"/>
    <dgm:cxn modelId="{16B83FF7-30D8-41F1-8460-934B27052747}" srcId="{9A9219A5-25D2-4343-8D74-FC6A5A6CE700}" destId="{EC3B066A-5377-4C94-B0A2-867DAC294213}" srcOrd="6" destOrd="0" parTransId="{8F8A3261-4308-4D5D-9E4D-7F0E7F094DAA}" sibTransId="{A6E4A24E-C62A-4F7F-B068-1CFA9A924777}"/>
    <dgm:cxn modelId="{3573F277-EC0F-496A-922B-D8F1782EBA46}" type="presOf" srcId="{9A9219A5-25D2-4343-8D74-FC6A5A6CE700}" destId="{75D6D0D7-A5FC-441C-BBF6-0540616E15EE}" srcOrd="0" destOrd="0" presId="urn:microsoft.com/office/officeart/2008/layout/LinedList"/>
    <dgm:cxn modelId="{86DF8E73-95D6-468A-9932-1383BAD130E1}" type="presOf" srcId="{F059F993-536A-47FA-9B79-299555EE10DA}" destId="{C93B7EF8-96E9-4405-B847-52A81A111697}" srcOrd="0" destOrd="0" presId="urn:microsoft.com/office/officeart/2008/layout/LinedList"/>
    <dgm:cxn modelId="{97EB0DAB-4CAB-4974-903A-6DA2BE9FEADE}" srcId="{9A9219A5-25D2-4343-8D74-FC6A5A6CE700}" destId="{F059F993-536A-47FA-9B79-299555EE10DA}" srcOrd="0" destOrd="0" parTransId="{4305B632-02E5-4E25-AB18-DA6C1D338A7F}" sibTransId="{D7D81A98-AC44-4CA6-A406-0EBCDE41CF00}"/>
    <dgm:cxn modelId="{1BB230D8-EEFD-4064-A80F-20707C9A4638}" type="presOf" srcId="{EC3B066A-5377-4C94-B0A2-867DAC294213}" destId="{9235B78E-3551-479F-A5E2-4557B7BF28FA}" srcOrd="0" destOrd="0" presId="urn:microsoft.com/office/officeart/2008/layout/LinedList"/>
    <dgm:cxn modelId="{D8ADB210-6B30-48A6-84EA-D31A9C740E52}" srcId="{9A9219A5-25D2-4343-8D74-FC6A5A6CE700}" destId="{2CC2582C-F26B-4142-95FB-83E70510490D}" srcOrd="4" destOrd="0" parTransId="{2D7FB7D8-B91D-4872-A01C-05B76763020F}" sibTransId="{71A5DB01-1383-4D2F-B4B7-B79CEF19884A}"/>
    <dgm:cxn modelId="{A02746DA-3A3E-4711-B640-EE49999E08C6}" srcId="{9A9219A5-25D2-4343-8D74-FC6A5A6CE700}" destId="{35E69219-AA99-4FC0-A02A-7C7CB3986968}" srcOrd="7" destOrd="0" parTransId="{32F5C6CD-6D23-4D25-8AFE-15F166EA5D0D}" sibTransId="{23E8AB7A-4E34-42E4-B635-E51D3DD4BC56}"/>
    <dgm:cxn modelId="{87863F7B-FC24-4009-8353-C3129F08562E}" type="presOf" srcId="{35E69219-AA99-4FC0-A02A-7C7CB3986968}" destId="{757E4C36-6224-47AD-864F-AA1C30D05B74}" srcOrd="0" destOrd="0" presId="urn:microsoft.com/office/officeart/2008/layout/LinedList"/>
    <dgm:cxn modelId="{99BB77D2-530E-42CA-92F4-9E7C8509CC00}" srcId="{9A9219A5-25D2-4343-8D74-FC6A5A6CE700}" destId="{FA02ABAD-C88C-4140-AD74-1B10EEE8AA49}" srcOrd="2" destOrd="0" parTransId="{8F4EB345-0F6C-4FD1-9D75-3345B74021CD}" sibTransId="{563AD0C5-6432-49FC-82F7-49B41776659A}"/>
    <dgm:cxn modelId="{254B9749-264A-43CB-A044-BF6900D907AD}" type="presParOf" srcId="{75D6D0D7-A5FC-441C-BBF6-0540616E15EE}" destId="{91C84648-1F19-49A6-B732-901F4D055057}" srcOrd="0" destOrd="0" presId="urn:microsoft.com/office/officeart/2008/layout/LinedList"/>
    <dgm:cxn modelId="{4FDFB27A-4581-443F-89BC-5A21CA4BBCDF}" type="presParOf" srcId="{75D6D0D7-A5FC-441C-BBF6-0540616E15EE}" destId="{09EDCD18-21F6-4989-AF53-32AC06ADDFED}" srcOrd="1" destOrd="0" presId="urn:microsoft.com/office/officeart/2008/layout/LinedList"/>
    <dgm:cxn modelId="{F0332DD4-18BC-44D8-B3E9-813FF476E2C1}" type="presParOf" srcId="{09EDCD18-21F6-4989-AF53-32AC06ADDFED}" destId="{C93B7EF8-96E9-4405-B847-52A81A111697}" srcOrd="0" destOrd="0" presId="urn:microsoft.com/office/officeart/2008/layout/LinedList"/>
    <dgm:cxn modelId="{CE67C090-9D12-4725-AF2E-3904B383E217}" type="presParOf" srcId="{09EDCD18-21F6-4989-AF53-32AC06ADDFED}" destId="{1618004A-7470-410B-8D07-0423C4F018EB}" srcOrd="1" destOrd="0" presId="urn:microsoft.com/office/officeart/2008/layout/LinedList"/>
    <dgm:cxn modelId="{C0C6A49D-D262-491B-8EBE-C41AC625F523}" type="presParOf" srcId="{75D6D0D7-A5FC-441C-BBF6-0540616E15EE}" destId="{5DCC74B1-0621-40A4-B58C-9869B7994577}" srcOrd="2" destOrd="0" presId="urn:microsoft.com/office/officeart/2008/layout/LinedList"/>
    <dgm:cxn modelId="{B6E8B08F-F78D-44C4-BF5A-937D243D7056}" type="presParOf" srcId="{75D6D0D7-A5FC-441C-BBF6-0540616E15EE}" destId="{42E1241A-BFED-4920-BC18-9A0EC84051A7}" srcOrd="3" destOrd="0" presId="urn:microsoft.com/office/officeart/2008/layout/LinedList"/>
    <dgm:cxn modelId="{67B11FEA-2E67-492A-AC19-B06D67318B3D}" type="presParOf" srcId="{42E1241A-BFED-4920-BC18-9A0EC84051A7}" destId="{63E8EB6F-1517-49DA-944E-2F7155C4572C}" srcOrd="0" destOrd="0" presId="urn:microsoft.com/office/officeart/2008/layout/LinedList"/>
    <dgm:cxn modelId="{7E99D089-2565-4FB1-898D-45D5CB2B4CFF}" type="presParOf" srcId="{42E1241A-BFED-4920-BC18-9A0EC84051A7}" destId="{AD2E06D3-802D-401B-A6DE-54E7A534B84D}" srcOrd="1" destOrd="0" presId="urn:microsoft.com/office/officeart/2008/layout/LinedList"/>
    <dgm:cxn modelId="{BE144711-C4CF-45AA-80F7-AF03D25A534F}" type="presParOf" srcId="{75D6D0D7-A5FC-441C-BBF6-0540616E15EE}" destId="{EEF1AE91-4437-4617-8D8A-25A01548F4D8}" srcOrd="4" destOrd="0" presId="urn:microsoft.com/office/officeart/2008/layout/LinedList"/>
    <dgm:cxn modelId="{144960D2-4691-4B29-B31A-BF9ED223D723}" type="presParOf" srcId="{75D6D0D7-A5FC-441C-BBF6-0540616E15EE}" destId="{DE553A1F-7D91-42F9-B284-5A7B3CF2C73B}" srcOrd="5" destOrd="0" presId="urn:microsoft.com/office/officeart/2008/layout/LinedList"/>
    <dgm:cxn modelId="{40BC29E6-8E51-4629-81BA-94F957A014CA}" type="presParOf" srcId="{DE553A1F-7D91-42F9-B284-5A7B3CF2C73B}" destId="{0B7AAB53-50BE-410C-85CF-6DD95EEF6B80}" srcOrd="0" destOrd="0" presId="urn:microsoft.com/office/officeart/2008/layout/LinedList"/>
    <dgm:cxn modelId="{967828F6-0806-4428-9C73-8F0799B2B9E9}" type="presParOf" srcId="{DE553A1F-7D91-42F9-B284-5A7B3CF2C73B}" destId="{89C841A2-C524-4696-BDB5-ACD73210E018}" srcOrd="1" destOrd="0" presId="urn:microsoft.com/office/officeart/2008/layout/LinedList"/>
    <dgm:cxn modelId="{8F89308D-1A31-4FCE-99CD-1949FA10EA23}" type="presParOf" srcId="{75D6D0D7-A5FC-441C-BBF6-0540616E15EE}" destId="{62016D03-6FB6-4DA6-9DB0-E0023CD2333F}" srcOrd="6" destOrd="0" presId="urn:microsoft.com/office/officeart/2008/layout/LinedList"/>
    <dgm:cxn modelId="{F00B792B-42D0-4284-ABB6-4249AA00FA67}" type="presParOf" srcId="{75D6D0D7-A5FC-441C-BBF6-0540616E15EE}" destId="{E99B6A58-4269-4F4D-A380-E4ADFCE131ED}" srcOrd="7" destOrd="0" presId="urn:microsoft.com/office/officeart/2008/layout/LinedList"/>
    <dgm:cxn modelId="{465B7C0F-D4CC-46F7-8AEA-C4726A493653}" type="presParOf" srcId="{E99B6A58-4269-4F4D-A380-E4ADFCE131ED}" destId="{14AF0379-E2D3-4513-94C8-50BFC8B8A444}" srcOrd="0" destOrd="0" presId="urn:microsoft.com/office/officeart/2008/layout/LinedList"/>
    <dgm:cxn modelId="{2139240A-7E5A-4B34-8B7C-9C46E7E4AC65}" type="presParOf" srcId="{E99B6A58-4269-4F4D-A380-E4ADFCE131ED}" destId="{D69ED58B-5864-49C9-9A70-7B540D4C5C56}" srcOrd="1" destOrd="0" presId="urn:microsoft.com/office/officeart/2008/layout/LinedList"/>
    <dgm:cxn modelId="{4311C657-8B76-48BD-8963-E9E13C620A5D}" type="presParOf" srcId="{75D6D0D7-A5FC-441C-BBF6-0540616E15EE}" destId="{FF1E9885-F31E-49BB-BBE8-BE2631CD81FD}" srcOrd="8" destOrd="0" presId="urn:microsoft.com/office/officeart/2008/layout/LinedList"/>
    <dgm:cxn modelId="{D9E196FC-6A61-4C74-B60A-6E73A596D067}" type="presParOf" srcId="{75D6D0D7-A5FC-441C-BBF6-0540616E15EE}" destId="{3FB88235-DF83-4E76-B490-6F9565527695}" srcOrd="9" destOrd="0" presId="urn:microsoft.com/office/officeart/2008/layout/LinedList"/>
    <dgm:cxn modelId="{0040CD12-B80D-4775-A368-F2EDF574949B}" type="presParOf" srcId="{3FB88235-DF83-4E76-B490-6F9565527695}" destId="{A1DB8099-DED0-461B-9BB2-692D400BC0A4}" srcOrd="0" destOrd="0" presId="urn:microsoft.com/office/officeart/2008/layout/LinedList"/>
    <dgm:cxn modelId="{7A1AC5C6-2AAE-49C3-9636-4A211A41CA92}" type="presParOf" srcId="{3FB88235-DF83-4E76-B490-6F9565527695}" destId="{0C414F01-72DA-475A-8CAE-150C85FF9CED}" srcOrd="1" destOrd="0" presId="urn:microsoft.com/office/officeart/2008/layout/LinedList"/>
    <dgm:cxn modelId="{603C4D02-2764-4C42-85C5-CAE26EDDC92E}" type="presParOf" srcId="{75D6D0D7-A5FC-441C-BBF6-0540616E15EE}" destId="{7312B795-F91D-46E5-9E5D-49684A9739A8}" srcOrd="10" destOrd="0" presId="urn:microsoft.com/office/officeart/2008/layout/LinedList"/>
    <dgm:cxn modelId="{A63C5AA8-0782-497B-950E-7B953FBAEFEA}" type="presParOf" srcId="{75D6D0D7-A5FC-441C-BBF6-0540616E15EE}" destId="{59F2AA94-FD52-4BDE-8646-61D6C0EA0666}" srcOrd="11" destOrd="0" presId="urn:microsoft.com/office/officeart/2008/layout/LinedList"/>
    <dgm:cxn modelId="{AF51179A-4EA5-48D3-9341-156F4FE6100F}" type="presParOf" srcId="{59F2AA94-FD52-4BDE-8646-61D6C0EA0666}" destId="{9F6700A5-D19B-475B-9319-108B2AD5CB72}" srcOrd="0" destOrd="0" presId="urn:microsoft.com/office/officeart/2008/layout/LinedList"/>
    <dgm:cxn modelId="{5A0D1511-FA9F-4E3A-9773-99B938BBED77}" type="presParOf" srcId="{59F2AA94-FD52-4BDE-8646-61D6C0EA0666}" destId="{14A35D46-1FBD-4D1B-8530-A8E33EFD9A96}" srcOrd="1" destOrd="0" presId="urn:microsoft.com/office/officeart/2008/layout/LinedList"/>
    <dgm:cxn modelId="{902CEDAF-0BF2-49B8-B5E9-7A80072BAF45}" type="presParOf" srcId="{75D6D0D7-A5FC-441C-BBF6-0540616E15EE}" destId="{CEA38F8C-D1F1-4E1F-88C4-2A14724448D1}" srcOrd="12" destOrd="0" presId="urn:microsoft.com/office/officeart/2008/layout/LinedList"/>
    <dgm:cxn modelId="{91A8D633-6111-427E-B969-D08D5FE969E4}" type="presParOf" srcId="{75D6D0D7-A5FC-441C-BBF6-0540616E15EE}" destId="{CA3BA4CA-34D0-4687-9ED0-C6EAC5A17A01}" srcOrd="13" destOrd="0" presId="urn:microsoft.com/office/officeart/2008/layout/LinedList"/>
    <dgm:cxn modelId="{7EF15A36-3BD5-424D-B1C4-75F1BB43BD94}" type="presParOf" srcId="{CA3BA4CA-34D0-4687-9ED0-C6EAC5A17A01}" destId="{9235B78E-3551-479F-A5E2-4557B7BF28FA}" srcOrd="0" destOrd="0" presId="urn:microsoft.com/office/officeart/2008/layout/LinedList"/>
    <dgm:cxn modelId="{7C0052D2-193E-4E47-B4AE-81E2C664A81F}" type="presParOf" srcId="{CA3BA4CA-34D0-4687-9ED0-C6EAC5A17A01}" destId="{3B2B9656-D0B6-458C-8D7E-F9B5AA2BC1EF}" srcOrd="1" destOrd="0" presId="urn:microsoft.com/office/officeart/2008/layout/LinedList"/>
    <dgm:cxn modelId="{9C9CA67C-E82E-4592-9668-E614E0ADCCC0}" type="presParOf" srcId="{75D6D0D7-A5FC-441C-BBF6-0540616E15EE}" destId="{F0EE7AF8-DAE8-4986-A327-F9A416F99EA7}" srcOrd="14" destOrd="0" presId="urn:microsoft.com/office/officeart/2008/layout/LinedList"/>
    <dgm:cxn modelId="{A3CAAF3F-38DE-494B-A0B3-FDD5ED58FF0A}" type="presParOf" srcId="{75D6D0D7-A5FC-441C-BBF6-0540616E15EE}" destId="{320D27D6-F7E0-4B7D-A8ED-02C8A7211715}" srcOrd="15" destOrd="0" presId="urn:microsoft.com/office/officeart/2008/layout/LinedList"/>
    <dgm:cxn modelId="{CEC6441C-547E-49AD-BC38-D9DD9A3859E1}" type="presParOf" srcId="{320D27D6-F7E0-4B7D-A8ED-02C8A7211715}" destId="{757E4C36-6224-47AD-864F-AA1C30D05B74}" srcOrd="0" destOrd="0" presId="urn:microsoft.com/office/officeart/2008/layout/LinedList"/>
    <dgm:cxn modelId="{6C6277EC-A44A-42CB-8632-4449191CE644}" type="presParOf" srcId="{320D27D6-F7E0-4B7D-A8ED-02C8A7211715}" destId="{75933042-A7C9-4739-AD76-89E8CF10DAF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E45BA-0508-401F-99F3-C7F70D96FD6D}">
      <dsp:nvSpPr>
        <dsp:cNvPr id="0" name=""/>
        <dsp:cNvSpPr/>
      </dsp:nvSpPr>
      <dsp:spPr>
        <a:xfrm>
          <a:off x="0" y="281349"/>
          <a:ext cx="1051560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Kelebihan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dalam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bidang</a:t>
          </a:r>
          <a:r>
            <a:rPr lang="en-US" sz="2400" kern="1200" dirty="0" smtClean="0"/>
            <a:t> ratio.</a:t>
          </a:r>
          <a:endParaRPr lang="en-US" sz="2400" kern="1200" dirty="0"/>
        </a:p>
      </dsp:txBody>
      <dsp:txXfrm>
        <a:off x="28100" y="309449"/>
        <a:ext cx="10459400" cy="519439"/>
      </dsp:txXfrm>
    </dsp:sp>
    <dsp:sp modelId="{FD279BC7-BF71-40C0-B7DD-7EA73F08BD1F}">
      <dsp:nvSpPr>
        <dsp:cNvPr id="0" name=""/>
        <dsp:cNvSpPr/>
      </dsp:nvSpPr>
      <dsp:spPr>
        <a:xfrm>
          <a:off x="0" y="856989"/>
          <a:ext cx="10515600" cy="869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kern="1200" dirty="0" err="1" smtClean="0"/>
            <a:t>Artinya</a:t>
          </a:r>
          <a:r>
            <a:rPr lang="en-US" sz="1900" kern="1200" dirty="0" smtClean="0"/>
            <a:t> seseorang pemimpin harus memiliki pengetahuan tentang tujuan dan asas organisasi yang dipimpinnya. Memiliki pengetahuan tentang cara-cara untuk menjalankan organisasi secara efisien. Dan dapat memberikan keyakinan kepada orang-orang yang dipimpin ke arah berhasilnya tujuan.</a:t>
          </a:r>
          <a:endParaRPr lang="en-US" sz="1900" kern="1200" dirty="0"/>
        </a:p>
      </dsp:txBody>
      <dsp:txXfrm>
        <a:off x="0" y="856989"/>
        <a:ext cx="10515600" cy="869400"/>
      </dsp:txXfrm>
    </dsp:sp>
    <dsp:sp modelId="{E3455D92-8BBD-4A4C-9146-5C19A748C070}">
      <dsp:nvSpPr>
        <dsp:cNvPr id="0" name=""/>
        <dsp:cNvSpPr/>
      </dsp:nvSpPr>
      <dsp:spPr>
        <a:xfrm>
          <a:off x="0" y="1726389"/>
          <a:ext cx="1051560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Kelebihan</a:t>
          </a:r>
          <a:r>
            <a:rPr lang="en-US" sz="2400" kern="1200" dirty="0" smtClean="0"/>
            <a:t> dalam bidang rohaniah.</a:t>
          </a:r>
          <a:endParaRPr lang="en-US" sz="2400" kern="1200" dirty="0"/>
        </a:p>
      </dsp:txBody>
      <dsp:txXfrm>
        <a:off x="28100" y="1754489"/>
        <a:ext cx="10459400" cy="519439"/>
      </dsp:txXfrm>
    </dsp:sp>
    <dsp:sp modelId="{FFBCADC2-7B8B-46CB-A1EB-9C82FDE548C6}">
      <dsp:nvSpPr>
        <dsp:cNvPr id="0" name=""/>
        <dsp:cNvSpPr/>
      </dsp:nvSpPr>
      <dsp:spPr>
        <a:xfrm>
          <a:off x="0" y="2302029"/>
          <a:ext cx="1051560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kern="1200" dirty="0" smtClean="0"/>
            <a:t>Artinya seorang pemimpin harus memiliki sifat-sifat yang memancarkan keluhuran budi, ketinggian moral, dan kesederhanaan watak.</a:t>
          </a:r>
          <a:endParaRPr lang="en-US" sz="1900" kern="1200" dirty="0"/>
        </a:p>
      </dsp:txBody>
      <dsp:txXfrm>
        <a:off x="0" y="2302029"/>
        <a:ext cx="10515600" cy="596160"/>
      </dsp:txXfrm>
    </dsp:sp>
    <dsp:sp modelId="{90A1DDB2-24A3-4ABE-A77E-102D61A30387}">
      <dsp:nvSpPr>
        <dsp:cNvPr id="0" name=""/>
        <dsp:cNvSpPr/>
      </dsp:nvSpPr>
      <dsp:spPr>
        <a:xfrm>
          <a:off x="0" y="2898189"/>
          <a:ext cx="1051560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Kelebihan</a:t>
          </a:r>
          <a:r>
            <a:rPr lang="en-US" sz="2400" kern="1200" dirty="0" smtClean="0"/>
            <a:t> dalam bidang lahiriah/jasmaniah.</a:t>
          </a:r>
          <a:endParaRPr lang="en-US" sz="2400" kern="1200" dirty="0"/>
        </a:p>
      </dsp:txBody>
      <dsp:txXfrm>
        <a:off x="28100" y="2926289"/>
        <a:ext cx="10459400" cy="519439"/>
      </dsp:txXfrm>
    </dsp:sp>
    <dsp:sp modelId="{AD2DA2AF-F3AD-482F-8957-E7176B917A57}">
      <dsp:nvSpPr>
        <dsp:cNvPr id="0" name=""/>
        <dsp:cNvSpPr/>
      </dsp:nvSpPr>
      <dsp:spPr>
        <a:xfrm>
          <a:off x="0" y="3473829"/>
          <a:ext cx="1051560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kern="1200" dirty="0" smtClean="0"/>
            <a:t>Artinya dengan kelebihan ketahanan jasmaniah ini seorang pemimpin akan mampu memberikan contoh semangat dan prestasi kerja sehari-hari yang baik kepada orang-orang yang dipimpin</a:t>
          </a:r>
          <a:endParaRPr lang="en-US" sz="1900" kern="1200" dirty="0"/>
        </a:p>
      </dsp:txBody>
      <dsp:txXfrm>
        <a:off x="0" y="3473829"/>
        <a:ext cx="10515600" cy="596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BFAAFB-0AE3-44C6-BD48-E63049280532}">
      <dsp:nvSpPr>
        <dsp:cNvPr id="0" name=""/>
        <dsp:cNvSpPr/>
      </dsp:nvSpPr>
      <dsp:spPr>
        <a:xfrm>
          <a:off x="0" y="142569"/>
          <a:ext cx="10515600" cy="287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1. </a:t>
          </a:r>
          <a:r>
            <a:rPr lang="en-US" sz="1200" kern="1200" dirty="0" err="1" smtClean="0"/>
            <a:t>Kekuatan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atau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energi</a:t>
          </a:r>
          <a:endParaRPr lang="en-US" sz="1200" kern="1200" dirty="0"/>
        </a:p>
      </dsp:txBody>
      <dsp:txXfrm>
        <a:off x="14050" y="156619"/>
        <a:ext cx="10487500" cy="259719"/>
      </dsp:txXfrm>
    </dsp:sp>
    <dsp:sp modelId="{7134A845-304A-43BD-864B-53B7F39855AB}">
      <dsp:nvSpPr>
        <dsp:cNvPr id="0" name=""/>
        <dsp:cNvSpPr/>
      </dsp:nvSpPr>
      <dsp:spPr>
        <a:xfrm>
          <a:off x="0" y="430389"/>
          <a:ext cx="10515600" cy="198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5240" rIns="85344" bIns="1524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900" kern="1200" dirty="0" err="1" smtClean="0"/>
            <a:t>Seorang</a:t>
          </a:r>
          <a:r>
            <a:rPr lang="en-US" sz="900" kern="1200" dirty="0" smtClean="0"/>
            <a:t> </a:t>
          </a:r>
          <a:r>
            <a:rPr lang="en-US" sz="900" kern="1200" dirty="0" err="1" smtClean="0"/>
            <a:t>pemimpin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harus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memiliki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kekuatan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lahiriah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rokhaniah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sehingga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mampu</a:t>
          </a:r>
          <a:r>
            <a:rPr lang="en-US" sz="900" kern="1200" dirty="0" smtClean="0"/>
            <a:t> </a:t>
          </a:r>
          <a:r>
            <a:rPr lang="en-US" sz="900" kern="1200" dirty="0" err="1" smtClean="0"/>
            <a:t>bekerja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keras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banyak</a:t>
          </a:r>
          <a:r>
            <a:rPr lang="en-US" sz="900" kern="1200" dirty="0" smtClean="0"/>
            <a:t> </a:t>
          </a:r>
          <a:r>
            <a:rPr lang="en-US" sz="900" kern="1200" dirty="0" err="1" smtClean="0"/>
            <a:t>berfikir</a:t>
          </a:r>
          <a:r>
            <a:rPr lang="en-US" sz="900" kern="1200" dirty="0" smtClean="0"/>
            <a:t> </a:t>
          </a:r>
          <a:r>
            <a:rPr lang="en-US" sz="900" kern="1200" dirty="0" err="1" smtClean="0"/>
            <a:t>untuk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memecahkan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masalah-masalah</a:t>
          </a:r>
          <a:r>
            <a:rPr lang="en-US" sz="900" kern="1200" dirty="0" smtClean="0"/>
            <a:t> yang </a:t>
          </a:r>
          <a:r>
            <a:rPr lang="en-US" sz="900" kern="1200" dirty="0" err="1" smtClean="0"/>
            <a:t>dihadapi</a:t>
          </a:r>
          <a:r>
            <a:rPr lang="en-US" sz="900" kern="1200" dirty="0" smtClean="0"/>
            <a:t>.</a:t>
          </a:r>
          <a:endParaRPr lang="en-US" sz="900" kern="1200" dirty="0"/>
        </a:p>
      </dsp:txBody>
      <dsp:txXfrm>
        <a:off x="0" y="430389"/>
        <a:ext cx="10515600" cy="198720"/>
      </dsp:txXfrm>
    </dsp:sp>
    <dsp:sp modelId="{A5E39490-FD76-4D59-A777-2FE549CA9A40}">
      <dsp:nvSpPr>
        <dsp:cNvPr id="0" name=""/>
        <dsp:cNvSpPr/>
      </dsp:nvSpPr>
      <dsp:spPr>
        <a:xfrm>
          <a:off x="0" y="629109"/>
          <a:ext cx="10515600" cy="287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2. Penguasaan emosional</a:t>
          </a:r>
          <a:endParaRPr lang="en-US" sz="1200" kern="1200"/>
        </a:p>
      </dsp:txBody>
      <dsp:txXfrm>
        <a:off x="14050" y="643159"/>
        <a:ext cx="10487500" cy="259719"/>
      </dsp:txXfrm>
    </dsp:sp>
    <dsp:sp modelId="{3B68141A-75C7-4F30-A3A1-C1E8C45DE568}">
      <dsp:nvSpPr>
        <dsp:cNvPr id="0" name=""/>
        <dsp:cNvSpPr/>
      </dsp:nvSpPr>
      <dsp:spPr>
        <a:xfrm>
          <a:off x="0" y="916929"/>
          <a:ext cx="10515600" cy="198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5240" rIns="85344" bIns="1524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900" kern="1200" dirty="0" err="1" smtClean="0"/>
            <a:t>Seorang</a:t>
          </a:r>
          <a:r>
            <a:rPr lang="en-US" sz="900" kern="1200" dirty="0" smtClean="0"/>
            <a:t> </a:t>
          </a:r>
          <a:r>
            <a:rPr lang="en-US" sz="900" kern="1200" dirty="0" err="1" smtClean="0"/>
            <a:t>pemimpin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harus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dapat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menguasai</a:t>
          </a:r>
          <a:r>
            <a:rPr lang="en-US" sz="900" kern="1200" dirty="0" smtClean="0"/>
            <a:t> </a:t>
          </a:r>
          <a:r>
            <a:rPr lang="en-US" sz="900" kern="1200" dirty="0" err="1" smtClean="0"/>
            <a:t>perasaannya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tidak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mudah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marah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putus</a:t>
          </a:r>
          <a:r>
            <a:rPr lang="en-US" sz="900" kern="1200" dirty="0" smtClean="0"/>
            <a:t> </a:t>
          </a:r>
          <a:r>
            <a:rPr lang="en-US" sz="900" kern="1200" dirty="0" err="1" smtClean="0"/>
            <a:t>asa</a:t>
          </a:r>
          <a:r>
            <a:rPr lang="en-US" sz="900" kern="1200" dirty="0" smtClean="0"/>
            <a:t>.</a:t>
          </a:r>
          <a:endParaRPr lang="en-US" sz="900" kern="1200" dirty="0"/>
        </a:p>
      </dsp:txBody>
      <dsp:txXfrm>
        <a:off x="0" y="916929"/>
        <a:ext cx="10515600" cy="198720"/>
      </dsp:txXfrm>
    </dsp:sp>
    <dsp:sp modelId="{90E9A802-4432-4C44-9E24-0A3CE49DF598}">
      <dsp:nvSpPr>
        <dsp:cNvPr id="0" name=""/>
        <dsp:cNvSpPr/>
      </dsp:nvSpPr>
      <dsp:spPr>
        <a:xfrm>
          <a:off x="0" y="1115649"/>
          <a:ext cx="10515600" cy="287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200" kern="1200" smtClean="0"/>
            <a:t>3. Pengetahuan mengenai hubungan kemanusiaan</a:t>
          </a:r>
          <a:endParaRPr lang="en-US" sz="1200" kern="1200"/>
        </a:p>
      </dsp:txBody>
      <dsp:txXfrm>
        <a:off x="14050" y="1129699"/>
        <a:ext cx="10487500" cy="259719"/>
      </dsp:txXfrm>
    </dsp:sp>
    <dsp:sp modelId="{1C5EF105-6EC3-438F-A662-D3E5BDCFE768}">
      <dsp:nvSpPr>
        <dsp:cNvPr id="0" name=""/>
        <dsp:cNvSpPr/>
      </dsp:nvSpPr>
      <dsp:spPr>
        <a:xfrm>
          <a:off x="0" y="1403469"/>
          <a:ext cx="10515600" cy="198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5240" rIns="85344" bIns="1524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900" kern="1200" dirty="0" err="1" smtClean="0"/>
            <a:t>Seorang</a:t>
          </a:r>
          <a:r>
            <a:rPr lang="en-US" sz="900" kern="1200" dirty="0" smtClean="0"/>
            <a:t> </a:t>
          </a:r>
          <a:r>
            <a:rPr lang="en-US" sz="900" kern="1200" dirty="0" err="1" smtClean="0"/>
            <a:t>pemimpin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harus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dapat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mengadakan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hubungan</a:t>
          </a:r>
          <a:r>
            <a:rPr lang="en-US" sz="900" kern="1200" dirty="0" smtClean="0"/>
            <a:t> yang </a:t>
          </a:r>
          <a:r>
            <a:rPr lang="en-US" sz="900" kern="1200" dirty="0" err="1" smtClean="0"/>
            <a:t>manusiawi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dengan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bawahannya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orang-orang lain, </a:t>
          </a:r>
          <a:r>
            <a:rPr lang="en-US" sz="900" kern="1200" dirty="0" err="1" smtClean="0"/>
            <a:t>sehingga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mudah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mendapatkan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bantuan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dalam</a:t>
          </a:r>
          <a:r>
            <a:rPr lang="en-US" sz="900" kern="1200" dirty="0" smtClean="0"/>
            <a:t> </a:t>
          </a:r>
          <a:r>
            <a:rPr lang="en-US" sz="900" kern="1200" dirty="0" err="1" smtClean="0"/>
            <a:t>setiap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kesulitan</a:t>
          </a:r>
          <a:r>
            <a:rPr lang="en-US" sz="900" kern="1200" dirty="0" smtClean="0"/>
            <a:t> yang </a:t>
          </a:r>
          <a:r>
            <a:rPr lang="en-US" sz="900" kern="1200" dirty="0" err="1" smtClean="0"/>
            <a:t>dihadapinya</a:t>
          </a:r>
          <a:r>
            <a:rPr lang="en-US" sz="900" kern="1200" dirty="0" smtClean="0"/>
            <a:t>.</a:t>
          </a:r>
          <a:endParaRPr lang="en-US" sz="900" kern="1200" dirty="0"/>
        </a:p>
      </dsp:txBody>
      <dsp:txXfrm>
        <a:off x="0" y="1403469"/>
        <a:ext cx="10515600" cy="198720"/>
      </dsp:txXfrm>
    </dsp:sp>
    <dsp:sp modelId="{D3F938F0-3198-4CD1-9B4B-9CBAC1ECFF28}">
      <dsp:nvSpPr>
        <dsp:cNvPr id="0" name=""/>
        <dsp:cNvSpPr/>
      </dsp:nvSpPr>
      <dsp:spPr>
        <a:xfrm>
          <a:off x="0" y="1602189"/>
          <a:ext cx="10515600" cy="287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4. Motivasi dan dorongan pribadi, </a:t>
          </a:r>
          <a:endParaRPr lang="en-US" sz="1200" kern="1200" dirty="0"/>
        </a:p>
      </dsp:txBody>
      <dsp:txXfrm>
        <a:off x="14050" y="1616239"/>
        <a:ext cx="10487500" cy="259719"/>
      </dsp:txXfrm>
    </dsp:sp>
    <dsp:sp modelId="{184CA239-BF4B-4B3B-B23A-FFA33C46675C}">
      <dsp:nvSpPr>
        <dsp:cNvPr id="0" name=""/>
        <dsp:cNvSpPr/>
      </dsp:nvSpPr>
      <dsp:spPr>
        <a:xfrm>
          <a:off x="0" y="1890009"/>
          <a:ext cx="10515600" cy="198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5240" rIns="85344" bIns="1524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v-SE" sz="900" kern="1200" smtClean="0"/>
            <a:t>mampu </a:t>
          </a:r>
          <a:r>
            <a:rPr lang="sv-SE" sz="900" kern="1200" dirty="0" smtClean="0"/>
            <a:t>menimbulkan semangat, gairah, dan ketekunan dalam bekerja.</a:t>
          </a:r>
          <a:endParaRPr lang="en-US" sz="900" kern="1200" dirty="0"/>
        </a:p>
      </dsp:txBody>
      <dsp:txXfrm>
        <a:off x="0" y="1890009"/>
        <a:ext cx="10515600" cy="198720"/>
      </dsp:txXfrm>
    </dsp:sp>
    <dsp:sp modelId="{73B78D55-67F8-4339-9B0E-9D9BDB1181CA}">
      <dsp:nvSpPr>
        <dsp:cNvPr id="0" name=""/>
        <dsp:cNvSpPr/>
      </dsp:nvSpPr>
      <dsp:spPr>
        <a:xfrm>
          <a:off x="0" y="2088729"/>
          <a:ext cx="10515600" cy="287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5. </a:t>
          </a:r>
          <a:r>
            <a:rPr lang="en-US" sz="1200" kern="1200" dirty="0" err="1" smtClean="0"/>
            <a:t>Kecakapan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berkomunikasi</a:t>
          </a:r>
          <a:r>
            <a:rPr lang="en-US" sz="1200" kern="1200" dirty="0" smtClean="0"/>
            <a:t>:</a:t>
          </a:r>
          <a:endParaRPr lang="en-US" sz="1200" kern="1200" dirty="0"/>
        </a:p>
      </dsp:txBody>
      <dsp:txXfrm>
        <a:off x="14050" y="2102779"/>
        <a:ext cx="10487500" cy="259719"/>
      </dsp:txXfrm>
    </dsp:sp>
    <dsp:sp modelId="{F798AC44-0567-4E0F-891C-B74A3D757316}">
      <dsp:nvSpPr>
        <dsp:cNvPr id="0" name=""/>
        <dsp:cNvSpPr/>
      </dsp:nvSpPr>
      <dsp:spPr>
        <a:xfrm>
          <a:off x="0" y="2376549"/>
          <a:ext cx="10515600" cy="198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5240" rIns="85344" bIns="1524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900" kern="1200" smtClean="0"/>
            <a:t>kemampuan </a:t>
          </a:r>
          <a:r>
            <a:rPr lang="en-US" sz="900" kern="1200" dirty="0" err="1" smtClean="0"/>
            <a:t>menyampaikan</a:t>
          </a:r>
          <a:r>
            <a:rPr lang="en-US" sz="900" kern="1200" dirty="0" smtClean="0"/>
            <a:t> ide, </a:t>
          </a:r>
          <a:r>
            <a:rPr lang="en-US" sz="900" kern="1200" dirty="0" err="1" smtClean="0"/>
            <a:t>pendapat</a:t>
          </a:r>
          <a:r>
            <a:rPr lang="en-US" sz="900" kern="1200" dirty="0" smtClean="0"/>
            <a:t> </a:t>
          </a:r>
          <a:r>
            <a:rPr lang="en-US" sz="900" kern="1200" dirty="0" err="1" smtClean="0"/>
            <a:t>serta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keinginan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dengan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baik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kepada</a:t>
          </a:r>
          <a:r>
            <a:rPr lang="en-US" sz="900" kern="1200" dirty="0" smtClean="0"/>
            <a:t> orang lain, </a:t>
          </a:r>
          <a:r>
            <a:rPr lang="en-US" sz="900" kern="1200" dirty="0" err="1" smtClean="0"/>
            <a:t>serta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dapat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dengan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mudah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mengambil</a:t>
          </a:r>
          <a:r>
            <a:rPr lang="en-US" sz="900" kern="1200" dirty="0" smtClean="0"/>
            <a:t> </a:t>
          </a:r>
          <a:r>
            <a:rPr lang="en-US" sz="900" kern="1200" dirty="0" err="1" smtClean="0"/>
            <a:t>intisari</a:t>
          </a:r>
          <a:r>
            <a:rPr lang="en-US" sz="900" kern="1200" dirty="0" smtClean="0"/>
            <a:t> </a:t>
          </a:r>
          <a:r>
            <a:rPr lang="en-US" sz="900" kern="1200" dirty="0" err="1" smtClean="0"/>
            <a:t>pembicaraan</a:t>
          </a:r>
          <a:r>
            <a:rPr lang="en-US" sz="900" kern="1200" dirty="0" smtClean="0"/>
            <a:t>.</a:t>
          </a:r>
          <a:endParaRPr lang="en-US" sz="900" kern="1200" dirty="0"/>
        </a:p>
      </dsp:txBody>
      <dsp:txXfrm>
        <a:off x="0" y="2376549"/>
        <a:ext cx="10515600" cy="198720"/>
      </dsp:txXfrm>
    </dsp:sp>
    <dsp:sp modelId="{AE87026A-98DA-4FEE-A981-0219741E33B9}">
      <dsp:nvSpPr>
        <dsp:cNvPr id="0" name=""/>
        <dsp:cNvSpPr/>
      </dsp:nvSpPr>
      <dsp:spPr>
        <a:xfrm>
          <a:off x="0" y="2575268"/>
          <a:ext cx="10515600" cy="287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6. </a:t>
          </a:r>
          <a:r>
            <a:rPr lang="en-US" sz="1200" kern="1200" dirty="0" err="1" smtClean="0"/>
            <a:t>Kecakapan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mengajar</a:t>
          </a:r>
          <a:endParaRPr lang="en-US" sz="1200" kern="1200" dirty="0"/>
        </a:p>
      </dsp:txBody>
      <dsp:txXfrm>
        <a:off x="14050" y="2589318"/>
        <a:ext cx="10487500" cy="259719"/>
      </dsp:txXfrm>
    </dsp:sp>
    <dsp:sp modelId="{E67210EE-45EE-485E-B880-EDD4C5289C3A}">
      <dsp:nvSpPr>
        <dsp:cNvPr id="0" name=""/>
        <dsp:cNvSpPr/>
      </dsp:nvSpPr>
      <dsp:spPr>
        <a:xfrm>
          <a:off x="0" y="2863089"/>
          <a:ext cx="10515600" cy="198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5240" rIns="85344" bIns="1524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900" kern="1200" smtClean="0"/>
            <a:t>pemimpin </a:t>
          </a:r>
          <a:r>
            <a:rPr lang="en-US" sz="900" kern="1200" dirty="0" smtClean="0"/>
            <a:t>yang </a:t>
          </a:r>
          <a:r>
            <a:rPr lang="en-US" sz="900" kern="1200" dirty="0" err="1" smtClean="0"/>
            <a:t>baik</a:t>
          </a:r>
          <a:r>
            <a:rPr lang="en-US" sz="900" kern="1200" dirty="0" smtClean="0"/>
            <a:t> </a:t>
          </a:r>
          <a:r>
            <a:rPr lang="en-US" sz="900" kern="1200" dirty="0" err="1" smtClean="0"/>
            <a:t>adalah</a:t>
          </a:r>
          <a:r>
            <a:rPr lang="en-US" sz="900" kern="1200" dirty="0" smtClean="0"/>
            <a:t> guru yang </a:t>
          </a:r>
          <a:r>
            <a:rPr lang="en-US" sz="900" kern="1200" dirty="0" err="1" smtClean="0"/>
            <a:t>mampu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mengajar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memberikan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teladan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petunjuk-petunjuk</a:t>
          </a:r>
          <a:r>
            <a:rPr lang="en-US" sz="900" kern="1200" dirty="0" smtClean="0"/>
            <a:t>, </a:t>
          </a:r>
          <a:r>
            <a:rPr lang="en-US" sz="900" kern="1200" dirty="0" err="1" smtClean="0"/>
            <a:t>menerangkan</a:t>
          </a:r>
          <a:r>
            <a:rPr lang="en-US" sz="900" kern="1200" dirty="0" smtClean="0"/>
            <a:t> yang </a:t>
          </a:r>
          <a:r>
            <a:rPr lang="en-US" sz="900" kern="1200" dirty="0" err="1" smtClean="0"/>
            <a:t>belum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dengan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gambaran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jelas</a:t>
          </a:r>
          <a:r>
            <a:rPr lang="en-US" sz="900" kern="1200" dirty="0" smtClean="0"/>
            <a:t> </a:t>
          </a:r>
          <a:r>
            <a:rPr lang="en-US" sz="900" kern="1200" dirty="0" err="1" smtClean="0"/>
            <a:t>serta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memperbaiki</a:t>
          </a:r>
          <a:r>
            <a:rPr lang="en-US" sz="900" kern="1200" dirty="0" smtClean="0"/>
            <a:t> yang </a:t>
          </a:r>
          <a:r>
            <a:rPr lang="en-US" sz="900" kern="1200" dirty="0" err="1" smtClean="0"/>
            <a:t>salah</a:t>
          </a:r>
          <a:r>
            <a:rPr lang="en-US" sz="900" kern="1200" dirty="0" smtClean="0"/>
            <a:t>.</a:t>
          </a:r>
          <a:endParaRPr lang="en-US" sz="900" kern="1200" dirty="0"/>
        </a:p>
      </dsp:txBody>
      <dsp:txXfrm>
        <a:off x="0" y="2863089"/>
        <a:ext cx="10515600" cy="198720"/>
      </dsp:txXfrm>
    </dsp:sp>
    <dsp:sp modelId="{B1F2D794-7651-4B5F-A1BF-D29B97A0BE3A}">
      <dsp:nvSpPr>
        <dsp:cNvPr id="0" name=""/>
        <dsp:cNvSpPr/>
      </dsp:nvSpPr>
      <dsp:spPr>
        <a:xfrm>
          <a:off x="0" y="3061809"/>
          <a:ext cx="10515600" cy="287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7. </a:t>
          </a:r>
          <a:r>
            <a:rPr lang="en-US" sz="1200" kern="1200" dirty="0" err="1" smtClean="0"/>
            <a:t>Kecakapan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bergaul</a:t>
          </a:r>
          <a:r>
            <a:rPr lang="en-US" sz="1200" kern="1200" dirty="0" smtClean="0"/>
            <a:t>:</a:t>
          </a:r>
          <a:endParaRPr lang="en-US" sz="1200" kern="1200" dirty="0"/>
        </a:p>
      </dsp:txBody>
      <dsp:txXfrm>
        <a:off x="14050" y="3075859"/>
        <a:ext cx="10487500" cy="259719"/>
      </dsp:txXfrm>
    </dsp:sp>
    <dsp:sp modelId="{B1041883-7B6E-4F22-96E8-AC49D786544A}">
      <dsp:nvSpPr>
        <dsp:cNvPr id="0" name=""/>
        <dsp:cNvSpPr/>
      </dsp:nvSpPr>
      <dsp:spPr>
        <a:xfrm>
          <a:off x="0" y="3349628"/>
          <a:ext cx="10515600" cy="285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5240" rIns="85344" bIns="1524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900" kern="1200" smtClean="0"/>
            <a:t>dapat </a:t>
          </a:r>
          <a:r>
            <a:rPr lang="en-US" sz="900" kern="1200" dirty="0" err="1" smtClean="0"/>
            <a:t>mengetahui</a:t>
          </a:r>
          <a:r>
            <a:rPr lang="en-US" sz="900" kern="1200" dirty="0" smtClean="0"/>
            <a:t> </a:t>
          </a:r>
          <a:r>
            <a:rPr lang="en-US" sz="900" kern="1200" dirty="0" err="1" smtClean="0"/>
            <a:t>sifat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watak</a:t>
          </a:r>
          <a:r>
            <a:rPr lang="en-US" sz="900" kern="1200" dirty="0" smtClean="0"/>
            <a:t> orang lain </a:t>
          </a:r>
          <a:r>
            <a:rPr lang="en-US" sz="900" kern="1200" dirty="0" err="1" smtClean="0"/>
            <a:t>melalui</a:t>
          </a:r>
          <a:r>
            <a:rPr lang="en-US" sz="900" kern="1200" dirty="0" smtClean="0"/>
            <a:t> </a:t>
          </a:r>
          <a:r>
            <a:rPr lang="en-US" sz="900" kern="1200" dirty="0" err="1" smtClean="0"/>
            <a:t>pergaulan</a:t>
          </a:r>
          <a:r>
            <a:rPr lang="en-US" sz="900" kern="1200" dirty="0" smtClean="0"/>
            <a:t> agar </a:t>
          </a:r>
          <a:r>
            <a:rPr lang="en-US" sz="900" kern="1200" dirty="0" err="1" smtClean="0"/>
            <a:t>dengan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mudah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dapat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memperoleh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kesetiaan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kepercayaan</a:t>
          </a:r>
          <a:r>
            <a:rPr lang="en-US" sz="900" kern="1200" dirty="0" smtClean="0"/>
            <a:t>. </a:t>
          </a:r>
          <a:r>
            <a:rPr lang="en-US" sz="900" kern="1200" dirty="0" err="1" smtClean="0"/>
            <a:t>Sebaiknya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bawahan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juga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bersedia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bekerja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dengan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senang</a:t>
          </a:r>
          <a:r>
            <a:rPr lang="en-US" sz="900" kern="1200" dirty="0" smtClean="0"/>
            <a:t> </a:t>
          </a:r>
          <a:r>
            <a:rPr lang="en-US" sz="900" kern="1200" dirty="0" err="1" smtClean="0"/>
            <a:t>hati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sukarela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untuk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mencapai</a:t>
          </a:r>
          <a:r>
            <a:rPr lang="en-US" sz="900" kern="1200" dirty="0" smtClean="0"/>
            <a:t> </a:t>
          </a:r>
          <a:r>
            <a:rPr lang="en-US" sz="900" kern="1200" dirty="0" err="1" smtClean="0"/>
            <a:t>tujuan</a:t>
          </a:r>
          <a:r>
            <a:rPr lang="en-US" sz="900" kern="1200" dirty="0" smtClean="0"/>
            <a:t>.</a:t>
          </a:r>
          <a:endParaRPr lang="en-US" sz="900" kern="1200" dirty="0"/>
        </a:p>
      </dsp:txBody>
      <dsp:txXfrm>
        <a:off x="0" y="3349628"/>
        <a:ext cx="10515600" cy="285660"/>
      </dsp:txXfrm>
    </dsp:sp>
    <dsp:sp modelId="{38AFE1B5-81C7-476A-8FD0-2BD028CD9CE4}">
      <dsp:nvSpPr>
        <dsp:cNvPr id="0" name=""/>
        <dsp:cNvSpPr/>
      </dsp:nvSpPr>
      <dsp:spPr>
        <a:xfrm>
          <a:off x="0" y="3635288"/>
          <a:ext cx="10515600" cy="287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8. </a:t>
          </a:r>
          <a:r>
            <a:rPr lang="en-US" sz="1200" kern="1200" dirty="0" err="1" smtClean="0"/>
            <a:t>Kemampuan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teknis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kepemimpinan</a:t>
          </a:r>
          <a:r>
            <a:rPr lang="en-US" sz="1200" kern="1200" dirty="0" smtClean="0"/>
            <a:t>:</a:t>
          </a:r>
          <a:endParaRPr lang="en-US" sz="1200" kern="1200" dirty="0"/>
        </a:p>
      </dsp:txBody>
      <dsp:txXfrm>
        <a:off x="14050" y="3649338"/>
        <a:ext cx="10487500" cy="259719"/>
      </dsp:txXfrm>
    </dsp:sp>
    <dsp:sp modelId="{7736B443-01CB-4291-B06F-D2E5FBD393AF}">
      <dsp:nvSpPr>
        <dsp:cNvPr id="0" name=""/>
        <dsp:cNvSpPr/>
      </dsp:nvSpPr>
      <dsp:spPr>
        <a:xfrm>
          <a:off x="0" y="3923108"/>
          <a:ext cx="10515600" cy="285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5240" rIns="85344" bIns="1524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900" kern="1200" smtClean="0"/>
            <a:t>mengetahui </a:t>
          </a:r>
          <a:r>
            <a:rPr lang="en-US" sz="900" kern="1200" dirty="0" err="1" smtClean="0"/>
            <a:t>azas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tujuan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organisasi</a:t>
          </a:r>
          <a:r>
            <a:rPr lang="en-US" sz="900" kern="1200" dirty="0" smtClean="0"/>
            <a:t>. </a:t>
          </a:r>
          <a:r>
            <a:rPr lang="en-US" sz="900" kern="1200" dirty="0" err="1" smtClean="0"/>
            <a:t>Mampu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merencanakan</a:t>
          </a:r>
          <a:r>
            <a:rPr lang="en-US" sz="900" kern="1200" dirty="0" smtClean="0"/>
            <a:t>, </a:t>
          </a:r>
          <a:r>
            <a:rPr lang="en-US" sz="900" kern="1200" dirty="0" err="1" smtClean="0"/>
            <a:t>mengorganisasi</a:t>
          </a:r>
          <a:r>
            <a:rPr lang="en-US" sz="900" kern="1200" dirty="0" smtClean="0"/>
            <a:t>, </a:t>
          </a:r>
          <a:r>
            <a:rPr lang="en-US" sz="900" kern="1200" dirty="0" err="1" smtClean="0"/>
            <a:t>mendelegasikan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wewenang</a:t>
          </a:r>
          <a:r>
            <a:rPr lang="en-US" sz="900" kern="1200" dirty="0" smtClean="0"/>
            <a:t>, </a:t>
          </a:r>
          <a:r>
            <a:rPr lang="en-US" sz="900" kern="1200" dirty="0" err="1" smtClean="0"/>
            <a:t>mengambil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keputusan</a:t>
          </a:r>
          <a:r>
            <a:rPr lang="en-US" sz="900" kern="1200" dirty="0" smtClean="0"/>
            <a:t>, </a:t>
          </a:r>
          <a:r>
            <a:rPr lang="en-US" sz="900" kern="1200" dirty="0" err="1" smtClean="0"/>
            <a:t>mengawasi</a:t>
          </a:r>
          <a:r>
            <a:rPr lang="en-US" sz="900" kern="1200" dirty="0" smtClean="0"/>
            <a:t>,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lain-lain </a:t>
          </a:r>
          <a:r>
            <a:rPr lang="en-US" sz="900" kern="1200" dirty="0" err="1" smtClean="0"/>
            <a:t>untuk</a:t>
          </a:r>
          <a:r>
            <a:rPr lang="en-US" sz="900" kern="1200" dirty="0" smtClean="0"/>
            <a:t> </a:t>
          </a:r>
          <a:r>
            <a:rPr lang="en-US" sz="900" kern="1200" dirty="0" err="1" smtClean="0"/>
            <a:t>tercapainya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tujuan</a:t>
          </a:r>
          <a:r>
            <a:rPr lang="en-US" sz="900" kern="1200" dirty="0" smtClean="0"/>
            <a:t>. </a:t>
          </a:r>
          <a:r>
            <a:rPr lang="en-US" sz="900" kern="1200" dirty="0" err="1" smtClean="0"/>
            <a:t>Seorang</a:t>
          </a:r>
          <a:r>
            <a:rPr lang="en-US" sz="900" kern="1200" dirty="0" smtClean="0"/>
            <a:t> </a:t>
          </a:r>
          <a:r>
            <a:rPr lang="en-US" sz="900" kern="1200" dirty="0" err="1" smtClean="0"/>
            <a:t>pemimpin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harus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menguasai</a:t>
          </a:r>
          <a:r>
            <a:rPr lang="en-US" sz="900" kern="1200" dirty="0" smtClean="0"/>
            <a:t> </a:t>
          </a:r>
          <a:r>
            <a:rPr lang="en-US" sz="900" kern="1200" dirty="0" err="1" smtClean="0"/>
            <a:t>baik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kemampuan</a:t>
          </a:r>
          <a:r>
            <a:rPr lang="en-US" sz="900" kern="1200" dirty="0" smtClean="0"/>
            <a:t> managerial </a:t>
          </a:r>
          <a:r>
            <a:rPr lang="en-US" sz="900" kern="1200" dirty="0" err="1" smtClean="0"/>
            <a:t>maupun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kemampuan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teknis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dalam</a:t>
          </a:r>
          <a:r>
            <a:rPr lang="en-US" sz="900" kern="1200" dirty="0" smtClean="0"/>
            <a:t> </a:t>
          </a:r>
          <a:r>
            <a:rPr lang="en-US" sz="900" kern="1200" dirty="0" err="1" smtClean="0"/>
            <a:t>bidang</a:t>
          </a:r>
          <a:r>
            <a:rPr lang="en-US" sz="900" kern="1200" dirty="0" smtClean="0"/>
            <a:t> </a:t>
          </a:r>
          <a:r>
            <a:rPr lang="en-US" sz="900" kern="1200" dirty="0" err="1" smtClean="0"/>
            <a:t>usaha</a:t>
          </a:r>
          <a:r>
            <a:rPr lang="en-US" sz="900" kern="1200" dirty="0" smtClean="0"/>
            <a:t> yang </a:t>
          </a:r>
          <a:r>
            <a:rPr lang="en-US" sz="900" kern="1200" dirty="0" err="1" smtClean="0"/>
            <a:t>dipimpinnya</a:t>
          </a:r>
          <a:r>
            <a:rPr lang="en-US" sz="900" kern="1200" dirty="0" smtClean="0"/>
            <a:t>.</a:t>
          </a:r>
          <a:endParaRPr lang="en-US" sz="900" kern="1200" dirty="0"/>
        </a:p>
      </dsp:txBody>
      <dsp:txXfrm>
        <a:off x="0" y="3923108"/>
        <a:ext cx="10515600" cy="2856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84648-1F19-49A6-B732-901F4D055057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B7EF8-96E9-4405-B847-52A81A111697}">
      <dsp:nvSpPr>
        <dsp:cNvPr id="0" name=""/>
        <dsp:cNvSpPr/>
      </dsp:nvSpPr>
      <dsp:spPr>
        <a:xfrm>
          <a:off x="0" y="0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Memiliki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Kharisma</a:t>
          </a:r>
          <a:endParaRPr lang="en-US" sz="2500" kern="1200" dirty="0"/>
        </a:p>
      </dsp:txBody>
      <dsp:txXfrm>
        <a:off x="0" y="0"/>
        <a:ext cx="10515600" cy="543917"/>
      </dsp:txXfrm>
    </dsp:sp>
    <dsp:sp modelId="{5DCC74B1-0621-40A4-B58C-9869B7994577}">
      <dsp:nvSpPr>
        <dsp:cNvPr id="0" name=""/>
        <dsp:cNvSpPr/>
      </dsp:nvSpPr>
      <dsp:spPr>
        <a:xfrm>
          <a:off x="0" y="543917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E8EB6F-1517-49DA-944E-2F7155C4572C}">
      <dsp:nvSpPr>
        <dsp:cNvPr id="0" name=""/>
        <dsp:cNvSpPr/>
      </dsp:nvSpPr>
      <dsp:spPr>
        <a:xfrm>
          <a:off x="0" y="543917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Memiliki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Keberanian</a:t>
          </a:r>
          <a:endParaRPr lang="en-US" sz="2500" kern="1200" dirty="0"/>
        </a:p>
      </dsp:txBody>
      <dsp:txXfrm>
        <a:off x="0" y="543917"/>
        <a:ext cx="10515600" cy="543917"/>
      </dsp:txXfrm>
    </dsp:sp>
    <dsp:sp modelId="{EEF1AE91-4437-4617-8D8A-25A01548F4D8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7AAB53-50BE-410C-85CF-6DD95EEF6B80}">
      <dsp:nvSpPr>
        <dsp:cNvPr id="0" name=""/>
        <dsp:cNvSpPr/>
      </dsp:nvSpPr>
      <dsp:spPr>
        <a:xfrm>
          <a:off x="0" y="1087834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Memiliki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kemampuan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mempengaruhi</a:t>
          </a:r>
          <a:r>
            <a:rPr lang="en-US" sz="2500" kern="1200" dirty="0" smtClean="0"/>
            <a:t> orang lain</a:t>
          </a:r>
          <a:endParaRPr lang="en-US" sz="2500" kern="1200" dirty="0"/>
        </a:p>
      </dsp:txBody>
      <dsp:txXfrm>
        <a:off x="0" y="1087834"/>
        <a:ext cx="10515600" cy="543917"/>
      </dsp:txXfrm>
    </dsp:sp>
    <dsp:sp modelId="{62016D03-6FB6-4DA6-9DB0-E0023CD2333F}">
      <dsp:nvSpPr>
        <dsp:cNvPr id="0" name=""/>
        <dsp:cNvSpPr/>
      </dsp:nvSpPr>
      <dsp:spPr>
        <a:xfrm>
          <a:off x="0" y="1631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AF0379-E2D3-4513-94C8-50BFC8B8A444}">
      <dsp:nvSpPr>
        <dsp:cNvPr id="0" name=""/>
        <dsp:cNvSpPr/>
      </dsp:nvSpPr>
      <dsp:spPr>
        <a:xfrm>
          <a:off x="0" y="1631751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Mampu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Membuat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Strategi</a:t>
          </a:r>
          <a:endParaRPr lang="en-US" sz="2500" kern="1200" dirty="0"/>
        </a:p>
      </dsp:txBody>
      <dsp:txXfrm>
        <a:off x="0" y="1631751"/>
        <a:ext cx="10515600" cy="543917"/>
      </dsp:txXfrm>
    </dsp:sp>
    <dsp:sp modelId="{FF1E9885-F31E-49BB-BBE8-BE2631CD81FD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DB8099-DED0-461B-9BB2-692D400BC0A4}">
      <dsp:nvSpPr>
        <dsp:cNvPr id="0" name=""/>
        <dsp:cNvSpPr/>
      </dsp:nvSpPr>
      <dsp:spPr>
        <a:xfrm>
          <a:off x="0" y="2175669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Memiliki</a:t>
          </a:r>
          <a:r>
            <a:rPr lang="en-US" sz="2500" kern="1200" dirty="0" smtClean="0"/>
            <a:t> Moral yang </a:t>
          </a:r>
          <a:r>
            <a:rPr lang="en-US" sz="2500" kern="1200" dirty="0" err="1" smtClean="0"/>
            <a:t>Tinggi</a:t>
          </a:r>
          <a:endParaRPr lang="en-US" sz="2500" kern="1200" dirty="0"/>
        </a:p>
      </dsp:txBody>
      <dsp:txXfrm>
        <a:off x="0" y="2175669"/>
        <a:ext cx="10515600" cy="543917"/>
      </dsp:txXfrm>
    </dsp:sp>
    <dsp:sp modelId="{7312B795-F91D-46E5-9E5D-49684A9739A8}">
      <dsp:nvSpPr>
        <dsp:cNvPr id="0" name=""/>
        <dsp:cNvSpPr/>
      </dsp:nvSpPr>
      <dsp:spPr>
        <a:xfrm>
          <a:off x="0" y="2719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6700A5-D19B-475B-9319-108B2AD5CB72}">
      <dsp:nvSpPr>
        <dsp:cNvPr id="0" name=""/>
        <dsp:cNvSpPr/>
      </dsp:nvSpPr>
      <dsp:spPr>
        <a:xfrm>
          <a:off x="0" y="2719586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Mampu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menjadi</a:t>
          </a:r>
          <a:r>
            <a:rPr lang="en-US" sz="2500" kern="1200" dirty="0" smtClean="0"/>
            <a:t> Mediator</a:t>
          </a:r>
          <a:endParaRPr lang="en-US" sz="2500" kern="1200" dirty="0"/>
        </a:p>
      </dsp:txBody>
      <dsp:txXfrm>
        <a:off x="0" y="2719586"/>
        <a:ext cx="10515600" cy="543917"/>
      </dsp:txXfrm>
    </dsp:sp>
    <dsp:sp modelId="{CEA38F8C-D1F1-4E1F-88C4-2A14724448D1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35B78E-3551-479F-A5E2-4557B7BF28FA}">
      <dsp:nvSpPr>
        <dsp:cNvPr id="0" name=""/>
        <dsp:cNvSpPr/>
      </dsp:nvSpPr>
      <dsp:spPr>
        <a:xfrm>
          <a:off x="0" y="3263503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Mampu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menjadi</a:t>
          </a:r>
          <a:r>
            <a:rPr lang="en-US" sz="2500" kern="1200" dirty="0" smtClean="0"/>
            <a:t> Motivator</a:t>
          </a:r>
          <a:endParaRPr lang="en-US" sz="2500" kern="1200" dirty="0"/>
        </a:p>
      </dsp:txBody>
      <dsp:txXfrm>
        <a:off x="0" y="3263503"/>
        <a:ext cx="10515600" cy="543917"/>
      </dsp:txXfrm>
    </dsp:sp>
    <dsp:sp modelId="{F0EE7AF8-DAE8-4986-A327-F9A416F99EA7}">
      <dsp:nvSpPr>
        <dsp:cNvPr id="0" name=""/>
        <dsp:cNvSpPr/>
      </dsp:nvSpPr>
      <dsp:spPr>
        <a:xfrm>
          <a:off x="0" y="380742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7E4C36-6224-47AD-864F-AA1C30D05B74}">
      <dsp:nvSpPr>
        <dsp:cNvPr id="0" name=""/>
        <dsp:cNvSpPr/>
      </dsp:nvSpPr>
      <dsp:spPr>
        <a:xfrm>
          <a:off x="0" y="3807420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Memiliki</a:t>
          </a:r>
          <a:r>
            <a:rPr lang="en-US" sz="2500" kern="1200" dirty="0" smtClean="0"/>
            <a:t> Rasa Humor</a:t>
          </a:r>
          <a:endParaRPr lang="en-US" sz="2500" kern="1200" dirty="0"/>
        </a:p>
      </dsp:txBody>
      <dsp:txXfrm>
        <a:off x="0" y="3807420"/>
        <a:ext cx="10515600" cy="5439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ED76-04B3-4596-9697-DB68FCA832C4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DE2-E571-49AA-B2AB-E2D195728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ED76-04B3-4596-9697-DB68FCA832C4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DE2-E571-49AA-B2AB-E2D195728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54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ED76-04B3-4596-9697-DB68FCA832C4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DE2-E571-49AA-B2AB-E2D195728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37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ED76-04B3-4596-9697-DB68FCA832C4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DE2-E571-49AA-B2AB-E2D195728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76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ED76-04B3-4596-9697-DB68FCA832C4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DE2-E571-49AA-B2AB-E2D195728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746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ED76-04B3-4596-9697-DB68FCA832C4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DE2-E571-49AA-B2AB-E2D195728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23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ED76-04B3-4596-9697-DB68FCA832C4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DE2-E571-49AA-B2AB-E2D195728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170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ED76-04B3-4596-9697-DB68FCA832C4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DE2-E571-49AA-B2AB-E2D195728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94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ED76-04B3-4596-9697-DB68FCA832C4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DE2-E571-49AA-B2AB-E2D195728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5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ED76-04B3-4596-9697-DB68FCA832C4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DE2-E571-49AA-B2AB-E2D195728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87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ED76-04B3-4596-9697-DB68FCA832C4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DE2-E571-49AA-B2AB-E2D195728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249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7ED76-04B3-4596-9697-DB68FCA832C4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DE2-E571-49AA-B2AB-E2D195728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97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LEADERSHIP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75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SYARAT PEMIMPIN (Dr. </a:t>
            </a:r>
            <a:r>
              <a:rPr lang="en-US" dirty="0" err="1" smtClean="0"/>
              <a:t>Roeslan</a:t>
            </a:r>
            <a:r>
              <a:rPr lang="en-US" dirty="0" smtClean="0"/>
              <a:t> </a:t>
            </a:r>
            <a:r>
              <a:rPr lang="en-US" dirty="0" err="1" smtClean="0"/>
              <a:t>Abdulgani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85387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5542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SYARAT PEMIMPIN (TERRY)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754349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0114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BEKAL SEORANG PEMIMPIN (TERRY)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8379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7340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372</Words>
  <Application>Microsoft Office PowerPoint</Application>
  <PresentationFormat>Widescreen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LEADERSHIP</vt:lpstr>
      <vt:lpstr>3 SYARAT PEMIMPIN (Dr. Roeslan Abdulgani)</vt:lpstr>
      <vt:lpstr>8 SYARAT PEMIMPIN (TERRY)</vt:lpstr>
      <vt:lpstr>8 BEKAL SEORANG PEMIMPIN (TERRY)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azhar hidayatullah</cp:lastModifiedBy>
  <cp:revision>5</cp:revision>
  <dcterms:created xsi:type="dcterms:W3CDTF">2013-06-23T08:40:04Z</dcterms:created>
  <dcterms:modified xsi:type="dcterms:W3CDTF">2014-11-24T05:57:27Z</dcterms:modified>
</cp:coreProperties>
</file>