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6" r:id="rId4"/>
    <p:sldId id="259" r:id="rId5"/>
    <p:sldId id="258" r:id="rId6"/>
    <p:sldId id="260" r:id="rId7"/>
    <p:sldId id="261" r:id="rId8"/>
    <p:sldId id="262" r:id="rId9"/>
    <p:sldId id="265" r:id="rId10"/>
    <p:sldId id="263" r:id="rId11"/>
    <p:sldId id="264" r:id="rId12"/>
    <p:sldId id="267" r:id="rId13"/>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EF9236-2DD8-44B7-B73E-D6F228A07393}"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id-ID"/>
        </a:p>
      </dgm:t>
    </dgm:pt>
    <dgm:pt modelId="{39A26C2C-198C-41D3-BB47-3E3967D1DA52}">
      <dgm:prSet phldrT="[Text]"/>
      <dgm:spPr/>
      <dgm:t>
        <a:bodyPr/>
        <a:lstStyle/>
        <a:p>
          <a:r>
            <a:rPr lang="en-AU" dirty="0" smtClean="0"/>
            <a:t>MEMAHAMI</a:t>
          </a:r>
          <a:endParaRPr lang="id-ID" dirty="0"/>
        </a:p>
      </dgm:t>
    </dgm:pt>
    <dgm:pt modelId="{04C931EB-D899-47D3-8BA2-A7613B76991A}" type="parTrans" cxnId="{657924CD-A9CB-4220-AE89-FC44EC02CD2C}">
      <dgm:prSet/>
      <dgm:spPr/>
      <dgm:t>
        <a:bodyPr/>
        <a:lstStyle/>
        <a:p>
          <a:endParaRPr lang="id-ID"/>
        </a:p>
      </dgm:t>
    </dgm:pt>
    <dgm:pt modelId="{3422BD87-3EC1-40CC-B05D-4D37D077662F}" type="sibTrans" cxnId="{657924CD-A9CB-4220-AE89-FC44EC02CD2C}">
      <dgm:prSet/>
      <dgm:spPr/>
      <dgm:t>
        <a:bodyPr/>
        <a:lstStyle/>
        <a:p>
          <a:endParaRPr lang="id-ID"/>
        </a:p>
      </dgm:t>
    </dgm:pt>
    <dgm:pt modelId="{C9E2F4ED-6AC0-4A4B-97E6-EAD67792033C}">
      <dgm:prSet phldrT="[Text]"/>
      <dgm:spPr/>
      <dgm:t>
        <a:bodyPr/>
        <a:lstStyle/>
        <a:p>
          <a:r>
            <a:rPr lang="en-AU" dirty="0" smtClean="0"/>
            <a:t>MEMAKNAI</a:t>
          </a:r>
          <a:endParaRPr lang="id-ID" dirty="0"/>
        </a:p>
      </dgm:t>
    </dgm:pt>
    <dgm:pt modelId="{28B4F036-9770-44EA-AA89-D6A748CB6F7C}" type="parTrans" cxnId="{CB4B38E4-FF10-4538-8E4D-9413A6FDFE53}">
      <dgm:prSet/>
      <dgm:spPr/>
      <dgm:t>
        <a:bodyPr/>
        <a:lstStyle/>
        <a:p>
          <a:endParaRPr lang="id-ID"/>
        </a:p>
      </dgm:t>
    </dgm:pt>
    <dgm:pt modelId="{29745C0E-FAB9-4FFF-BDA8-8B8E0D526F40}" type="sibTrans" cxnId="{CB4B38E4-FF10-4538-8E4D-9413A6FDFE53}">
      <dgm:prSet/>
      <dgm:spPr/>
      <dgm:t>
        <a:bodyPr/>
        <a:lstStyle/>
        <a:p>
          <a:endParaRPr lang="id-ID"/>
        </a:p>
      </dgm:t>
    </dgm:pt>
    <dgm:pt modelId="{2AB83048-A5CB-4582-B05C-ED88A34C47B7}">
      <dgm:prSet phldrT="[Text]"/>
      <dgm:spPr/>
      <dgm:t>
        <a:bodyPr/>
        <a:lstStyle/>
        <a:p>
          <a:r>
            <a:rPr lang="en-AU" dirty="0" smtClean="0"/>
            <a:t>BERKONTRIBUSI</a:t>
          </a:r>
          <a:endParaRPr lang="id-ID" dirty="0"/>
        </a:p>
      </dgm:t>
    </dgm:pt>
    <dgm:pt modelId="{B96242A8-C409-410C-B54E-3D070C8FA242}" type="parTrans" cxnId="{A840B01C-CBDE-4422-B3B9-E891FB157E81}">
      <dgm:prSet/>
      <dgm:spPr/>
      <dgm:t>
        <a:bodyPr/>
        <a:lstStyle/>
        <a:p>
          <a:endParaRPr lang="id-ID"/>
        </a:p>
      </dgm:t>
    </dgm:pt>
    <dgm:pt modelId="{9F4A6803-1396-4BCF-954F-A8B35330C858}" type="sibTrans" cxnId="{A840B01C-CBDE-4422-B3B9-E891FB157E81}">
      <dgm:prSet/>
      <dgm:spPr/>
      <dgm:t>
        <a:bodyPr/>
        <a:lstStyle/>
        <a:p>
          <a:endParaRPr lang="id-ID"/>
        </a:p>
      </dgm:t>
    </dgm:pt>
    <dgm:pt modelId="{F701CCD1-705B-43D8-800C-918DA6F80928}">
      <dgm:prSet phldrT="[Text]"/>
      <dgm:spPr/>
      <dgm:t>
        <a:bodyPr/>
        <a:lstStyle/>
        <a:p>
          <a:r>
            <a:rPr lang="en-AU" dirty="0" err="1" smtClean="0"/>
            <a:t>Tahu</a:t>
          </a:r>
          <a:endParaRPr lang="id-ID" dirty="0"/>
        </a:p>
      </dgm:t>
    </dgm:pt>
    <dgm:pt modelId="{D5D54CA0-FDFB-4FB3-9BCA-DF083EFB78E7}" type="parTrans" cxnId="{D4611C76-209E-4F79-B401-EA4566D668A8}">
      <dgm:prSet/>
      <dgm:spPr/>
      <dgm:t>
        <a:bodyPr/>
        <a:lstStyle/>
        <a:p>
          <a:endParaRPr lang="id-ID"/>
        </a:p>
      </dgm:t>
    </dgm:pt>
    <dgm:pt modelId="{3B929011-2351-4D16-986D-C5AC4D4B9126}" type="sibTrans" cxnId="{D4611C76-209E-4F79-B401-EA4566D668A8}">
      <dgm:prSet/>
      <dgm:spPr/>
      <dgm:t>
        <a:bodyPr/>
        <a:lstStyle/>
        <a:p>
          <a:endParaRPr lang="id-ID"/>
        </a:p>
      </dgm:t>
    </dgm:pt>
    <dgm:pt modelId="{7113C80C-595B-4507-BC00-83E822FE36DC}">
      <dgm:prSet phldrT="[Text]"/>
      <dgm:spPr/>
      <dgm:t>
        <a:bodyPr/>
        <a:lstStyle/>
        <a:p>
          <a:r>
            <a:rPr lang="en-AU" dirty="0" err="1" smtClean="0"/>
            <a:t>Mengerti</a:t>
          </a:r>
          <a:r>
            <a:rPr lang="en-AU" dirty="0" smtClean="0"/>
            <a:t> </a:t>
          </a:r>
          <a:r>
            <a:rPr lang="en-AU" dirty="0" err="1" smtClean="0"/>
            <a:t>maksud</a:t>
          </a:r>
          <a:r>
            <a:rPr lang="en-AU" dirty="0" smtClean="0"/>
            <a:t> </a:t>
          </a:r>
          <a:r>
            <a:rPr lang="en-AU" dirty="0" err="1" smtClean="0"/>
            <a:t>dan</a:t>
          </a:r>
          <a:r>
            <a:rPr lang="en-AU" dirty="0" smtClean="0"/>
            <a:t> </a:t>
          </a:r>
          <a:r>
            <a:rPr lang="en-AU" dirty="0" err="1" smtClean="0"/>
            <a:t>tujuannya</a:t>
          </a:r>
          <a:endParaRPr lang="id-ID" dirty="0"/>
        </a:p>
      </dgm:t>
    </dgm:pt>
    <dgm:pt modelId="{B39F3C87-B114-4F19-A0F8-C94A1D2C82D9}" type="parTrans" cxnId="{40546214-B0B0-4234-B316-0B410370FBB7}">
      <dgm:prSet/>
      <dgm:spPr/>
      <dgm:t>
        <a:bodyPr/>
        <a:lstStyle/>
        <a:p>
          <a:endParaRPr lang="id-ID"/>
        </a:p>
      </dgm:t>
    </dgm:pt>
    <dgm:pt modelId="{53EDCAAE-772E-4E76-A83A-821BE6ACFCA9}" type="sibTrans" cxnId="{40546214-B0B0-4234-B316-0B410370FBB7}">
      <dgm:prSet/>
      <dgm:spPr/>
      <dgm:t>
        <a:bodyPr/>
        <a:lstStyle/>
        <a:p>
          <a:endParaRPr lang="id-ID"/>
        </a:p>
      </dgm:t>
    </dgm:pt>
    <dgm:pt modelId="{2657E915-C6F5-4953-84CB-78B3943B2591}">
      <dgm:prSet phldrT="[Text]"/>
      <dgm:spPr/>
      <dgm:t>
        <a:bodyPr/>
        <a:lstStyle/>
        <a:p>
          <a:r>
            <a:rPr lang="en-AU" dirty="0" err="1" smtClean="0"/>
            <a:t>Tahu</a:t>
          </a:r>
          <a:endParaRPr lang="id-ID" dirty="0"/>
        </a:p>
      </dgm:t>
    </dgm:pt>
    <dgm:pt modelId="{47F0EBC5-5511-4AE4-BB6D-AECB11035949}" type="parTrans" cxnId="{0AE4FF27-1CE4-44B3-BF43-0FB9B73928A0}">
      <dgm:prSet/>
      <dgm:spPr/>
      <dgm:t>
        <a:bodyPr/>
        <a:lstStyle/>
        <a:p>
          <a:endParaRPr lang="id-ID"/>
        </a:p>
      </dgm:t>
    </dgm:pt>
    <dgm:pt modelId="{18D537C8-1E70-4F8A-B71B-FF52A636F8E3}" type="sibTrans" cxnId="{0AE4FF27-1CE4-44B3-BF43-0FB9B73928A0}">
      <dgm:prSet/>
      <dgm:spPr/>
      <dgm:t>
        <a:bodyPr/>
        <a:lstStyle/>
        <a:p>
          <a:endParaRPr lang="id-ID"/>
        </a:p>
      </dgm:t>
    </dgm:pt>
    <dgm:pt modelId="{E1E6C82A-136F-4344-BEE6-B23A2A7F70E9}">
      <dgm:prSet phldrT="[Text]"/>
      <dgm:spPr/>
      <dgm:t>
        <a:bodyPr/>
        <a:lstStyle/>
        <a:p>
          <a:r>
            <a:rPr lang="en-AU" dirty="0" err="1" smtClean="0"/>
            <a:t>Tahu</a:t>
          </a:r>
          <a:endParaRPr lang="id-ID" dirty="0"/>
        </a:p>
      </dgm:t>
    </dgm:pt>
    <dgm:pt modelId="{C0791CD2-835B-4288-AD4E-06DDAABB1CA1}" type="parTrans" cxnId="{A78516D2-F1FB-417C-88F4-D10367F0BC65}">
      <dgm:prSet/>
      <dgm:spPr/>
      <dgm:t>
        <a:bodyPr/>
        <a:lstStyle/>
        <a:p>
          <a:endParaRPr lang="id-ID"/>
        </a:p>
      </dgm:t>
    </dgm:pt>
    <dgm:pt modelId="{78136D6A-AB57-49FE-8FE1-48542AD493E0}" type="sibTrans" cxnId="{A78516D2-F1FB-417C-88F4-D10367F0BC65}">
      <dgm:prSet/>
      <dgm:spPr/>
      <dgm:t>
        <a:bodyPr/>
        <a:lstStyle/>
        <a:p>
          <a:endParaRPr lang="id-ID"/>
        </a:p>
      </dgm:t>
    </dgm:pt>
    <dgm:pt modelId="{FB5731BB-7A46-4AEF-832D-6ADC04853FD2}">
      <dgm:prSet phldrT="[Text]"/>
      <dgm:spPr/>
      <dgm:t>
        <a:bodyPr/>
        <a:lstStyle/>
        <a:p>
          <a:r>
            <a:rPr lang="en-AU" dirty="0" err="1" smtClean="0"/>
            <a:t>Mengerti</a:t>
          </a:r>
          <a:r>
            <a:rPr lang="en-AU" dirty="0" smtClean="0"/>
            <a:t> </a:t>
          </a:r>
          <a:r>
            <a:rPr lang="en-AU" dirty="0" err="1" smtClean="0"/>
            <a:t>Maksud</a:t>
          </a:r>
          <a:r>
            <a:rPr lang="en-AU" dirty="0" smtClean="0"/>
            <a:t> </a:t>
          </a:r>
          <a:r>
            <a:rPr lang="en-AU" dirty="0" err="1" smtClean="0"/>
            <a:t>dan</a:t>
          </a:r>
          <a:r>
            <a:rPr lang="en-AU" dirty="0" smtClean="0"/>
            <a:t> </a:t>
          </a:r>
          <a:r>
            <a:rPr lang="en-AU" dirty="0" err="1" smtClean="0"/>
            <a:t>tujuannya</a:t>
          </a:r>
          <a:endParaRPr lang="id-ID" dirty="0"/>
        </a:p>
      </dgm:t>
    </dgm:pt>
    <dgm:pt modelId="{BB4CC7E4-0B7B-44BB-AB3E-69B0691BD036}" type="parTrans" cxnId="{C5D389C8-87F1-40EE-8CB7-1D258C73D95A}">
      <dgm:prSet/>
      <dgm:spPr/>
      <dgm:t>
        <a:bodyPr/>
        <a:lstStyle/>
        <a:p>
          <a:endParaRPr lang="id-ID"/>
        </a:p>
      </dgm:t>
    </dgm:pt>
    <dgm:pt modelId="{A65955E9-8041-4661-BC83-F5532F3534EF}" type="sibTrans" cxnId="{C5D389C8-87F1-40EE-8CB7-1D258C73D95A}">
      <dgm:prSet/>
      <dgm:spPr/>
      <dgm:t>
        <a:bodyPr/>
        <a:lstStyle/>
        <a:p>
          <a:endParaRPr lang="id-ID"/>
        </a:p>
      </dgm:t>
    </dgm:pt>
    <dgm:pt modelId="{3D31C387-FA57-4742-B689-14F6BDBDC4C2}">
      <dgm:prSet phldrT="[Text]"/>
      <dgm:spPr/>
      <dgm:t>
        <a:bodyPr/>
        <a:lstStyle/>
        <a:p>
          <a:r>
            <a:rPr lang="en-AU" dirty="0" err="1" smtClean="0"/>
            <a:t>Menggali</a:t>
          </a:r>
          <a:r>
            <a:rPr lang="en-AU" dirty="0" smtClean="0"/>
            <a:t> </a:t>
          </a:r>
          <a:r>
            <a:rPr lang="en-AU" dirty="0" err="1" smtClean="0"/>
            <a:t>dan</a:t>
          </a:r>
          <a:r>
            <a:rPr lang="en-AU" dirty="0" smtClean="0"/>
            <a:t> </a:t>
          </a:r>
          <a:r>
            <a:rPr lang="en-AU" dirty="0" err="1" smtClean="0"/>
            <a:t>Mengerti</a:t>
          </a:r>
          <a:r>
            <a:rPr lang="en-AU" dirty="0" smtClean="0"/>
            <a:t> </a:t>
          </a:r>
          <a:r>
            <a:rPr lang="en-AU" dirty="0" err="1" smtClean="0"/>
            <a:t>harus</a:t>
          </a:r>
          <a:r>
            <a:rPr lang="en-AU" dirty="0" smtClean="0"/>
            <a:t> </a:t>
          </a:r>
          <a:r>
            <a:rPr lang="en-AU" dirty="0" err="1" smtClean="0"/>
            <a:t>berbuat</a:t>
          </a:r>
          <a:r>
            <a:rPr lang="en-AU" dirty="0" smtClean="0"/>
            <a:t> </a:t>
          </a:r>
          <a:r>
            <a:rPr lang="en-AU" dirty="0" err="1" smtClean="0"/>
            <a:t>apa</a:t>
          </a:r>
          <a:endParaRPr lang="id-ID" dirty="0"/>
        </a:p>
      </dgm:t>
    </dgm:pt>
    <dgm:pt modelId="{AF1DD043-8FE3-46B3-B698-1B5CFA53AB1B}" type="parTrans" cxnId="{8555C62B-8233-40DC-909E-DC590077A224}">
      <dgm:prSet/>
      <dgm:spPr/>
      <dgm:t>
        <a:bodyPr/>
        <a:lstStyle/>
        <a:p>
          <a:endParaRPr lang="id-ID"/>
        </a:p>
      </dgm:t>
    </dgm:pt>
    <dgm:pt modelId="{B53C3D89-CFB8-4CC7-8E0E-38EF4071107D}" type="sibTrans" cxnId="{8555C62B-8233-40DC-909E-DC590077A224}">
      <dgm:prSet/>
      <dgm:spPr/>
      <dgm:t>
        <a:bodyPr/>
        <a:lstStyle/>
        <a:p>
          <a:endParaRPr lang="id-ID"/>
        </a:p>
      </dgm:t>
    </dgm:pt>
    <dgm:pt modelId="{325D8FA8-4869-4906-88CD-62B5BF47FBC5}">
      <dgm:prSet phldrT="[Text]"/>
      <dgm:spPr/>
      <dgm:t>
        <a:bodyPr/>
        <a:lstStyle/>
        <a:p>
          <a:r>
            <a:rPr lang="en-AU" dirty="0" err="1" smtClean="0"/>
            <a:t>Tahu</a:t>
          </a:r>
          <a:endParaRPr lang="id-ID" dirty="0"/>
        </a:p>
      </dgm:t>
    </dgm:pt>
    <dgm:pt modelId="{91D86633-824A-4C97-9F1E-03A44E447F58}" type="parTrans" cxnId="{2CE4FE1E-4C1A-4F60-8773-71841D3BCFA0}">
      <dgm:prSet/>
      <dgm:spPr/>
      <dgm:t>
        <a:bodyPr/>
        <a:lstStyle/>
        <a:p>
          <a:endParaRPr lang="id-ID"/>
        </a:p>
      </dgm:t>
    </dgm:pt>
    <dgm:pt modelId="{18AA4ABF-CCBB-4149-8B88-A0827241E9C2}" type="sibTrans" cxnId="{2CE4FE1E-4C1A-4F60-8773-71841D3BCFA0}">
      <dgm:prSet/>
      <dgm:spPr/>
      <dgm:t>
        <a:bodyPr/>
        <a:lstStyle/>
        <a:p>
          <a:endParaRPr lang="id-ID"/>
        </a:p>
      </dgm:t>
    </dgm:pt>
    <dgm:pt modelId="{F35E4D55-B5F6-4930-89A5-2C0489CC5C68}">
      <dgm:prSet phldrT="[Text]"/>
      <dgm:spPr/>
      <dgm:t>
        <a:bodyPr/>
        <a:lstStyle/>
        <a:p>
          <a:r>
            <a:rPr lang="en-AU" dirty="0" err="1" smtClean="0"/>
            <a:t>Mengerti</a:t>
          </a:r>
          <a:r>
            <a:rPr lang="en-AU" dirty="0" smtClean="0"/>
            <a:t> </a:t>
          </a:r>
          <a:r>
            <a:rPr lang="en-AU" dirty="0" err="1" smtClean="0"/>
            <a:t>Maksudnya</a:t>
          </a:r>
          <a:endParaRPr lang="id-ID" dirty="0"/>
        </a:p>
      </dgm:t>
    </dgm:pt>
    <dgm:pt modelId="{7BC8007C-4B3C-4066-B88F-5485C7EE98F6}" type="parTrans" cxnId="{DA7F8C46-4626-4EA2-9908-26DC3A1E02C0}">
      <dgm:prSet/>
      <dgm:spPr/>
      <dgm:t>
        <a:bodyPr/>
        <a:lstStyle/>
        <a:p>
          <a:endParaRPr lang="id-ID"/>
        </a:p>
      </dgm:t>
    </dgm:pt>
    <dgm:pt modelId="{126F6E37-C990-4ADA-B65C-21B201A55475}" type="sibTrans" cxnId="{DA7F8C46-4626-4EA2-9908-26DC3A1E02C0}">
      <dgm:prSet/>
      <dgm:spPr/>
      <dgm:t>
        <a:bodyPr/>
        <a:lstStyle/>
        <a:p>
          <a:endParaRPr lang="id-ID"/>
        </a:p>
      </dgm:t>
    </dgm:pt>
    <dgm:pt modelId="{EF7D1224-E132-4D63-A4F2-88F375689A73}">
      <dgm:prSet phldrT="[Text]"/>
      <dgm:spPr/>
      <dgm:t>
        <a:bodyPr/>
        <a:lstStyle/>
        <a:p>
          <a:r>
            <a:rPr lang="en-AU" dirty="0" err="1" smtClean="0"/>
            <a:t>Menggali</a:t>
          </a:r>
          <a:r>
            <a:rPr lang="en-AU" dirty="0" smtClean="0"/>
            <a:t> </a:t>
          </a:r>
          <a:r>
            <a:rPr lang="en-AU" dirty="0" err="1" smtClean="0"/>
            <a:t>dan</a:t>
          </a:r>
          <a:r>
            <a:rPr lang="en-AU" dirty="0" smtClean="0"/>
            <a:t> </a:t>
          </a:r>
          <a:r>
            <a:rPr lang="en-AU" dirty="0" err="1" smtClean="0"/>
            <a:t>Mengerti</a:t>
          </a:r>
          <a:r>
            <a:rPr lang="en-AU" dirty="0" smtClean="0"/>
            <a:t> </a:t>
          </a:r>
          <a:r>
            <a:rPr lang="en-AU" dirty="0" err="1" smtClean="0"/>
            <a:t>harus</a:t>
          </a:r>
          <a:r>
            <a:rPr lang="en-AU" dirty="0" smtClean="0"/>
            <a:t> </a:t>
          </a:r>
          <a:r>
            <a:rPr lang="en-AU" dirty="0" err="1" smtClean="0"/>
            <a:t>berbuat</a:t>
          </a:r>
          <a:r>
            <a:rPr lang="en-AU" dirty="0" smtClean="0"/>
            <a:t> </a:t>
          </a:r>
          <a:r>
            <a:rPr lang="en-AU" dirty="0" err="1" smtClean="0"/>
            <a:t>apa</a:t>
          </a:r>
          <a:endParaRPr lang="id-ID" dirty="0"/>
        </a:p>
      </dgm:t>
    </dgm:pt>
    <dgm:pt modelId="{982314F1-70BC-4C5E-8DFE-1DB55DFED637}" type="parTrans" cxnId="{6191CB5D-1FD4-4628-861C-8A96C64BD060}">
      <dgm:prSet/>
      <dgm:spPr/>
      <dgm:t>
        <a:bodyPr/>
        <a:lstStyle/>
        <a:p>
          <a:endParaRPr lang="id-ID"/>
        </a:p>
      </dgm:t>
    </dgm:pt>
    <dgm:pt modelId="{D12C5424-1E38-462E-9E8A-5780E8D41C0E}" type="sibTrans" cxnId="{6191CB5D-1FD4-4628-861C-8A96C64BD060}">
      <dgm:prSet/>
      <dgm:spPr/>
      <dgm:t>
        <a:bodyPr/>
        <a:lstStyle/>
        <a:p>
          <a:endParaRPr lang="id-ID"/>
        </a:p>
      </dgm:t>
    </dgm:pt>
    <dgm:pt modelId="{7BC60DF8-C1C2-4FE3-AE85-9EB0D5AF06F9}">
      <dgm:prSet phldrT="[Text]"/>
      <dgm:spPr/>
      <dgm:t>
        <a:bodyPr/>
        <a:lstStyle/>
        <a:p>
          <a:r>
            <a:rPr lang="en-AU" dirty="0" smtClean="0"/>
            <a:t>Do something well !!!</a:t>
          </a:r>
          <a:endParaRPr lang="id-ID" dirty="0"/>
        </a:p>
      </dgm:t>
    </dgm:pt>
    <dgm:pt modelId="{01EA22F8-B05A-4B7D-B0E1-6059849B150B}" type="parTrans" cxnId="{DDB3C42B-25C5-4CB5-B4F4-25B672F6D44D}">
      <dgm:prSet/>
      <dgm:spPr/>
      <dgm:t>
        <a:bodyPr/>
        <a:lstStyle/>
        <a:p>
          <a:endParaRPr lang="id-ID"/>
        </a:p>
      </dgm:t>
    </dgm:pt>
    <dgm:pt modelId="{DD6026B5-0274-43E2-8B72-CBA14574E14C}" type="sibTrans" cxnId="{DDB3C42B-25C5-4CB5-B4F4-25B672F6D44D}">
      <dgm:prSet/>
      <dgm:spPr/>
      <dgm:t>
        <a:bodyPr/>
        <a:lstStyle/>
        <a:p>
          <a:endParaRPr lang="id-ID"/>
        </a:p>
      </dgm:t>
    </dgm:pt>
    <dgm:pt modelId="{CF51234D-4495-404F-93BD-DA2AA7474412}">
      <dgm:prSet phldrT="[Text]"/>
      <dgm:spPr/>
      <dgm:t>
        <a:bodyPr/>
        <a:lstStyle/>
        <a:p>
          <a:r>
            <a:rPr lang="en-AU" smtClean="0"/>
            <a:t>MENGETAHUI</a:t>
          </a:r>
          <a:endParaRPr lang="id-ID" dirty="0"/>
        </a:p>
      </dgm:t>
    </dgm:pt>
    <dgm:pt modelId="{1DBC049F-2995-4515-A9C4-54198D5A7706}" type="parTrans" cxnId="{1EAED286-F193-45FA-BFAC-46CC4783F90B}">
      <dgm:prSet/>
      <dgm:spPr/>
      <dgm:t>
        <a:bodyPr/>
        <a:lstStyle/>
        <a:p>
          <a:endParaRPr lang="id-ID"/>
        </a:p>
      </dgm:t>
    </dgm:pt>
    <dgm:pt modelId="{5BCEC71C-A40F-4A45-B771-536AA7A6C438}" type="sibTrans" cxnId="{1EAED286-F193-45FA-BFAC-46CC4783F90B}">
      <dgm:prSet/>
      <dgm:spPr/>
      <dgm:t>
        <a:bodyPr/>
        <a:lstStyle/>
        <a:p>
          <a:endParaRPr lang="id-ID"/>
        </a:p>
      </dgm:t>
    </dgm:pt>
    <dgm:pt modelId="{9A7A5E4B-6FF8-4563-A8D3-C1FF01F379C7}">
      <dgm:prSet phldrT="[Text]"/>
      <dgm:spPr/>
      <dgm:t>
        <a:bodyPr/>
        <a:lstStyle/>
        <a:p>
          <a:r>
            <a:rPr lang="en-AU" dirty="0" smtClean="0"/>
            <a:t>MENJADI “SESEORANG”</a:t>
          </a:r>
          <a:endParaRPr lang="id-ID" dirty="0"/>
        </a:p>
      </dgm:t>
    </dgm:pt>
    <dgm:pt modelId="{BAE4E85B-357F-4AE0-A1F1-41DBCB4BB620}" type="parTrans" cxnId="{CB57AE31-150C-4D01-8E8E-ED54AA2F77A5}">
      <dgm:prSet/>
      <dgm:spPr/>
      <dgm:t>
        <a:bodyPr/>
        <a:lstStyle/>
        <a:p>
          <a:endParaRPr lang="id-ID"/>
        </a:p>
      </dgm:t>
    </dgm:pt>
    <dgm:pt modelId="{FF4295CB-658F-4749-851A-570BF7BDC606}" type="sibTrans" cxnId="{CB57AE31-150C-4D01-8E8E-ED54AA2F77A5}">
      <dgm:prSet/>
      <dgm:spPr/>
      <dgm:t>
        <a:bodyPr/>
        <a:lstStyle/>
        <a:p>
          <a:endParaRPr lang="id-ID"/>
        </a:p>
      </dgm:t>
    </dgm:pt>
    <dgm:pt modelId="{DA89E8F8-009C-4C9C-A8CE-DAE15A43A0AA}">
      <dgm:prSet phldrT="[Text]"/>
      <dgm:spPr/>
      <dgm:t>
        <a:bodyPr/>
        <a:lstStyle/>
        <a:p>
          <a:r>
            <a:rPr lang="en-AU" dirty="0" err="1" smtClean="0"/>
            <a:t>Tahu</a:t>
          </a:r>
          <a:endParaRPr lang="id-ID" dirty="0"/>
        </a:p>
      </dgm:t>
    </dgm:pt>
    <dgm:pt modelId="{107F76C4-BC5D-4D6E-8CC2-535BECFDA1C8}" type="parTrans" cxnId="{078B017A-6513-413F-ADC1-E7F363D4F5D8}">
      <dgm:prSet/>
      <dgm:spPr/>
      <dgm:t>
        <a:bodyPr/>
        <a:lstStyle/>
        <a:p>
          <a:endParaRPr lang="id-ID"/>
        </a:p>
      </dgm:t>
    </dgm:pt>
    <dgm:pt modelId="{E39AE365-27FA-4D01-B18A-122AA4D57EF8}" type="sibTrans" cxnId="{078B017A-6513-413F-ADC1-E7F363D4F5D8}">
      <dgm:prSet/>
      <dgm:spPr/>
      <dgm:t>
        <a:bodyPr/>
        <a:lstStyle/>
        <a:p>
          <a:endParaRPr lang="id-ID"/>
        </a:p>
      </dgm:t>
    </dgm:pt>
    <dgm:pt modelId="{498FD6D0-EF36-45F6-B2B0-0C74082F8855}">
      <dgm:prSet phldrT="[Text]"/>
      <dgm:spPr/>
      <dgm:t>
        <a:bodyPr/>
        <a:lstStyle/>
        <a:p>
          <a:r>
            <a:rPr lang="en-AU" dirty="0" err="1" smtClean="0"/>
            <a:t>Mengerti</a:t>
          </a:r>
          <a:r>
            <a:rPr lang="en-AU" dirty="0" smtClean="0"/>
            <a:t> </a:t>
          </a:r>
          <a:r>
            <a:rPr lang="en-AU" dirty="0" err="1" smtClean="0"/>
            <a:t>Maksudnya</a:t>
          </a:r>
          <a:endParaRPr lang="id-ID" dirty="0"/>
        </a:p>
      </dgm:t>
    </dgm:pt>
    <dgm:pt modelId="{7D729C03-E184-4CCA-A5FB-32072EB41CF4}" type="parTrans" cxnId="{03949EE3-1166-4E20-9F8D-8F61544A4FE4}">
      <dgm:prSet/>
      <dgm:spPr/>
      <dgm:t>
        <a:bodyPr/>
        <a:lstStyle/>
        <a:p>
          <a:endParaRPr lang="id-ID"/>
        </a:p>
      </dgm:t>
    </dgm:pt>
    <dgm:pt modelId="{8C21DAF8-F91C-4B60-B91E-B81A7F4B8E1D}" type="sibTrans" cxnId="{03949EE3-1166-4E20-9F8D-8F61544A4FE4}">
      <dgm:prSet/>
      <dgm:spPr/>
      <dgm:t>
        <a:bodyPr/>
        <a:lstStyle/>
        <a:p>
          <a:endParaRPr lang="id-ID"/>
        </a:p>
      </dgm:t>
    </dgm:pt>
    <dgm:pt modelId="{81ACC5C7-A303-48BC-B1C2-0666E85CF099}">
      <dgm:prSet phldrT="[Text]"/>
      <dgm:spPr/>
      <dgm:t>
        <a:bodyPr/>
        <a:lstStyle/>
        <a:p>
          <a:r>
            <a:rPr lang="en-AU" dirty="0" err="1" smtClean="0"/>
            <a:t>Menggali</a:t>
          </a:r>
          <a:r>
            <a:rPr lang="en-AU" dirty="0" smtClean="0"/>
            <a:t> </a:t>
          </a:r>
          <a:r>
            <a:rPr lang="en-AU" dirty="0" err="1" smtClean="0"/>
            <a:t>dan</a:t>
          </a:r>
          <a:r>
            <a:rPr lang="en-AU" dirty="0" smtClean="0"/>
            <a:t> </a:t>
          </a:r>
          <a:r>
            <a:rPr lang="en-AU" dirty="0" err="1" smtClean="0"/>
            <a:t>Mengerti</a:t>
          </a:r>
          <a:r>
            <a:rPr lang="en-AU" dirty="0" smtClean="0"/>
            <a:t> </a:t>
          </a:r>
          <a:r>
            <a:rPr lang="en-AU" dirty="0" err="1" smtClean="0"/>
            <a:t>harus</a:t>
          </a:r>
          <a:r>
            <a:rPr lang="en-AU" dirty="0" smtClean="0"/>
            <a:t> </a:t>
          </a:r>
          <a:r>
            <a:rPr lang="en-AU" dirty="0" err="1" smtClean="0"/>
            <a:t>berbuat</a:t>
          </a:r>
          <a:r>
            <a:rPr lang="en-AU" dirty="0" smtClean="0"/>
            <a:t> </a:t>
          </a:r>
          <a:r>
            <a:rPr lang="en-AU" dirty="0" err="1" smtClean="0"/>
            <a:t>apa</a:t>
          </a:r>
          <a:endParaRPr lang="id-ID" dirty="0"/>
        </a:p>
      </dgm:t>
    </dgm:pt>
    <dgm:pt modelId="{EC330E5F-2578-45A0-98A6-D8FADF4FAA51}" type="parTrans" cxnId="{34EA9FFF-9B88-4843-B12D-8033133FCB25}">
      <dgm:prSet/>
      <dgm:spPr/>
      <dgm:t>
        <a:bodyPr/>
        <a:lstStyle/>
        <a:p>
          <a:endParaRPr lang="id-ID"/>
        </a:p>
      </dgm:t>
    </dgm:pt>
    <dgm:pt modelId="{54CA0DE8-9B12-4428-8BD4-C615B377B628}" type="sibTrans" cxnId="{34EA9FFF-9B88-4843-B12D-8033133FCB25}">
      <dgm:prSet/>
      <dgm:spPr/>
      <dgm:t>
        <a:bodyPr/>
        <a:lstStyle/>
        <a:p>
          <a:endParaRPr lang="id-ID"/>
        </a:p>
      </dgm:t>
    </dgm:pt>
    <dgm:pt modelId="{2C7F558D-037B-4EA7-B29B-A2A14A3CB179}">
      <dgm:prSet phldrT="[Text]"/>
      <dgm:spPr/>
      <dgm:t>
        <a:bodyPr/>
        <a:lstStyle/>
        <a:p>
          <a:r>
            <a:rPr lang="en-AU" dirty="0" smtClean="0"/>
            <a:t>Do something well !!!</a:t>
          </a:r>
          <a:endParaRPr lang="id-ID" dirty="0"/>
        </a:p>
      </dgm:t>
    </dgm:pt>
    <dgm:pt modelId="{CD1BF671-E3FE-472B-9527-4E7D2A96A76A}" type="parTrans" cxnId="{58267EF3-FC0C-44FB-A535-BD80B045FB1C}">
      <dgm:prSet/>
      <dgm:spPr/>
      <dgm:t>
        <a:bodyPr/>
        <a:lstStyle/>
        <a:p>
          <a:endParaRPr lang="id-ID"/>
        </a:p>
      </dgm:t>
    </dgm:pt>
    <dgm:pt modelId="{A4AC2546-C2F2-4BFB-B959-EE1A6B2422AF}" type="sibTrans" cxnId="{58267EF3-FC0C-44FB-A535-BD80B045FB1C}">
      <dgm:prSet/>
      <dgm:spPr/>
      <dgm:t>
        <a:bodyPr/>
        <a:lstStyle/>
        <a:p>
          <a:endParaRPr lang="id-ID"/>
        </a:p>
      </dgm:t>
    </dgm:pt>
    <dgm:pt modelId="{12C69277-85E9-47CD-9442-64D3BA34BBC3}">
      <dgm:prSet phldrT="[Text]"/>
      <dgm:spPr/>
      <dgm:t>
        <a:bodyPr/>
        <a:lstStyle/>
        <a:p>
          <a:r>
            <a:rPr lang="en-AU" dirty="0" err="1" smtClean="0"/>
            <a:t>Belajar</a:t>
          </a:r>
          <a:r>
            <a:rPr lang="en-AU" dirty="0" smtClean="0"/>
            <a:t> </a:t>
          </a:r>
          <a:r>
            <a:rPr lang="en-AU" dirty="0" err="1" smtClean="0"/>
            <a:t>dari</a:t>
          </a:r>
          <a:r>
            <a:rPr lang="en-AU" dirty="0" smtClean="0"/>
            <a:t> </a:t>
          </a:r>
          <a:r>
            <a:rPr lang="en-AU" dirty="0" err="1" smtClean="0"/>
            <a:t>Pengalaman</a:t>
          </a:r>
          <a:endParaRPr lang="id-ID" dirty="0"/>
        </a:p>
      </dgm:t>
    </dgm:pt>
    <dgm:pt modelId="{4AF3A319-1600-476F-A709-52CDFE805FB6}" type="parTrans" cxnId="{1C200946-1F2A-458B-9FBF-816E4066456D}">
      <dgm:prSet/>
      <dgm:spPr/>
      <dgm:t>
        <a:bodyPr/>
        <a:lstStyle/>
        <a:p>
          <a:endParaRPr lang="id-ID"/>
        </a:p>
      </dgm:t>
    </dgm:pt>
    <dgm:pt modelId="{61B409F1-CD9B-4AC8-9487-EE1AD4AADA64}" type="sibTrans" cxnId="{1C200946-1F2A-458B-9FBF-816E4066456D}">
      <dgm:prSet/>
      <dgm:spPr/>
      <dgm:t>
        <a:bodyPr/>
        <a:lstStyle/>
        <a:p>
          <a:endParaRPr lang="id-ID"/>
        </a:p>
      </dgm:t>
    </dgm:pt>
    <dgm:pt modelId="{FF345101-3036-4FA4-9223-5FBD19DFD2FA}" type="pres">
      <dgm:prSet presAssocID="{1DEF9236-2DD8-44B7-B73E-D6F228A07393}" presName="rootnode" presStyleCnt="0">
        <dgm:presLayoutVars>
          <dgm:chMax/>
          <dgm:chPref/>
          <dgm:dir/>
          <dgm:animLvl val="lvl"/>
        </dgm:presLayoutVars>
      </dgm:prSet>
      <dgm:spPr/>
      <dgm:t>
        <a:bodyPr/>
        <a:lstStyle/>
        <a:p>
          <a:endParaRPr lang="id-ID"/>
        </a:p>
      </dgm:t>
    </dgm:pt>
    <dgm:pt modelId="{7EB362C4-3D2D-4B3D-A941-350A216866A1}" type="pres">
      <dgm:prSet presAssocID="{CF51234D-4495-404F-93BD-DA2AA7474412}" presName="composite" presStyleCnt="0"/>
      <dgm:spPr/>
    </dgm:pt>
    <dgm:pt modelId="{C1BEAECD-BDE1-4400-9299-4C4F4184A0E0}" type="pres">
      <dgm:prSet presAssocID="{CF51234D-4495-404F-93BD-DA2AA7474412}" presName="LShape" presStyleLbl="alignNode1" presStyleIdx="0" presStyleCnt="9"/>
      <dgm:spPr/>
    </dgm:pt>
    <dgm:pt modelId="{F274EC75-0AFE-4E3F-B59E-D5FFD025535F}" type="pres">
      <dgm:prSet presAssocID="{CF51234D-4495-404F-93BD-DA2AA7474412}" presName="ParentText" presStyleLbl="revTx" presStyleIdx="0" presStyleCnt="5">
        <dgm:presLayoutVars>
          <dgm:chMax val="0"/>
          <dgm:chPref val="0"/>
          <dgm:bulletEnabled val="1"/>
        </dgm:presLayoutVars>
      </dgm:prSet>
      <dgm:spPr/>
      <dgm:t>
        <a:bodyPr/>
        <a:lstStyle/>
        <a:p>
          <a:endParaRPr lang="id-ID"/>
        </a:p>
      </dgm:t>
    </dgm:pt>
    <dgm:pt modelId="{1ED07A13-AD90-4FFE-A5ED-1341A0D28C78}" type="pres">
      <dgm:prSet presAssocID="{CF51234D-4495-404F-93BD-DA2AA7474412}" presName="Triangle" presStyleLbl="alignNode1" presStyleIdx="1" presStyleCnt="9"/>
      <dgm:spPr/>
    </dgm:pt>
    <dgm:pt modelId="{1453EF9D-6B8F-415D-951B-CC76F802D10A}" type="pres">
      <dgm:prSet presAssocID="{5BCEC71C-A40F-4A45-B771-536AA7A6C438}" presName="sibTrans" presStyleCnt="0"/>
      <dgm:spPr/>
    </dgm:pt>
    <dgm:pt modelId="{4EFC17C1-5C65-44E3-80D9-C9FB1BA53AC9}" type="pres">
      <dgm:prSet presAssocID="{5BCEC71C-A40F-4A45-B771-536AA7A6C438}" presName="space" presStyleCnt="0"/>
      <dgm:spPr/>
    </dgm:pt>
    <dgm:pt modelId="{7B73F222-86AF-4DB6-8F75-67EFC38FCDD6}" type="pres">
      <dgm:prSet presAssocID="{39A26C2C-198C-41D3-BB47-3E3967D1DA52}" presName="composite" presStyleCnt="0"/>
      <dgm:spPr/>
    </dgm:pt>
    <dgm:pt modelId="{45DF4DDD-EE41-4ED4-8B62-54BDFCE97EDF}" type="pres">
      <dgm:prSet presAssocID="{39A26C2C-198C-41D3-BB47-3E3967D1DA52}" presName="LShape" presStyleLbl="alignNode1" presStyleIdx="2" presStyleCnt="9"/>
      <dgm:spPr/>
    </dgm:pt>
    <dgm:pt modelId="{FD3F2324-23E3-48D8-AA0B-9E9FCB731558}" type="pres">
      <dgm:prSet presAssocID="{39A26C2C-198C-41D3-BB47-3E3967D1DA52}" presName="ParentText" presStyleLbl="revTx" presStyleIdx="1" presStyleCnt="5">
        <dgm:presLayoutVars>
          <dgm:chMax val="0"/>
          <dgm:chPref val="0"/>
          <dgm:bulletEnabled val="1"/>
        </dgm:presLayoutVars>
      </dgm:prSet>
      <dgm:spPr/>
      <dgm:t>
        <a:bodyPr/>
        <a:lstStyle/>
        <a:p>
          <a:endParaRPr lang="id-ID"/>
        </a:p>
      </dgm:t>
    </dgm:pt>
    <dgm:pt modelId="{65C81437-C78D-4A64-9889-0E1198F3A78D}" type="pres">
      <dgm:prSet presAssocID="{39A26C2C-198C-41D3-BB47-3E3967D1DA52}" presName="Triangle" presStyleLbl="alignNode1" presStyleIdx="3" presStyleCnt="9"/>
      <dgm:spPr/>
    </dgm:pt>
    <dgm:pt modelId="{EA2B697E-EB92-4FFA-9776-298030654CEF}" type="pres">
      <dgm:prSet presAssocID="{3422BD87-3EC1-40CC-B05D-4D37D077662F}" presName="sibTrans" presStyleCnt="0"/>
      <dgm:spPr/>
    </dgm:pt>
    <dgm:pt modelId="{90C32243-A41B-4426-BB0F-3B478CA490E9}" type="pres">
      <dgm:prSet presAssocID="{3422BD87-3EC1-40CC-B05D-4D37D077662F}" presName="space" presStyleCnt="0"/>
      <dgm:spPr/>
    </dgm:pt>
    <dgm:pt modelId="{B419EA76-8FF0-4067-AA06-1770D21291FF}" type="pres">
      <dgm:prSet presAssocID="{C9E2F4ED-6AC0-4A4B-97E6-EAD67792033C}" presName="composite" presStyleCnt="0"/>
      <dgm:spPr/>
    </dgm:pt>
    <dgm:pt modelId="{0E4A5DA8-0123-4F0A-BAE3-B75E0D2632F9}" type="pres">
      <dgm:prSet presAssocID="{C9E2F4ED-6AC0-4A4B-97E6-EAD67792033C}" presName="LShape" presStyleLbl="alignNode1" presStyleIdx="4" presStyleCnt="9"/>
      <dgm:spPr/>
    </dgm:pt>
    <dgm:pt modelId="{B16C8E69-26CD-4A59-8845-EF82C21220B9}" type="pres">
      <dgm:prSet presAssocID="{C9E2F4ED-6AC0-4A4B-97E6-EAD67792033C}" presName="ParentText" presStyleLbl="revTx" presStyleIdx="2" presStyleCnt="5">
        <dgm:presLayoutVars>
          <dgm:chMax val="0"/>
          <dgm:chPref val="0"/>
          <dgm:bulletEnabled val="1"/>
        </dgm:presLayoutVars>
      </dgm:prSet>
      <dgm:spPr/>
      <dgm:t>
        <a:bodyPr/>
        <a:lstStyle/>
        <a:p>
          <a:endParaRPr lang="id-ID"/>
        </a:p>
      </dgm:t>
    </dgm:pt>
    <dgm:pt modelId="{393BAAAA-1152-45CD-9545-19BD14CF77C1}" type="pres">
      <dgm:prSet presAssocID="{C9E2F4ED-6AC0-4A4B-97E6-EAD67792033C}" presName="Triangle" presStyleLbl="alignNode1" presStyleIdx="5" presStyleCnt="9"/>
      <dgm:spPr/>
    </dgm:pt>
    <dgm:pt modelId="{6D69638E-E979-4EFB-A6D4-A7709B890F97}" type="pres">
      <dgm:prSet presAssocID="{29745C0E-FAB9-4FFF-BDA8-8B8E0D526F40}" presName="sibTrans" presStyleCnt="0"/>
      <dgm:spPr/>
    </dgm:pt>
    <dgm:pt modelId="{61BC19B5-8F1C-406B-B995-C102A14A3457}" type="pres">
      <dgm:prSet presAssocID="{29745C0E-FAB9-4FFF-BDA8-8B8E0D526F40}" presName="space" presStyleCnt="0"/>
      <dgm:spPr/>
    </dgm:pt>
    <dgm:pt modelId="{4596CA21-D513-42DC-B1F8-E5F92FBFBC59}" type="pres">
      <dgm:prSet presAssocID="{2AB83048-A5CB-4582-B05C-ED88A34C47B7}" presName="composite" presStyleCnt="0"/>
      <dgm:spPr/>
    </dgm:pt>
    <dgm:pt modelId="{6CDA9FA8-C05E-4E23-8025-A4DCBB549AF9}" type="pres">
      <dgm:prSet presAssocID="{2AB83048-A5CB-4582-B05C-ED88A34C47B7}" presName="LShape" presStyleLbl="alignNode1" presStyleIdx="6" presStyleCnt="9"/>
      <dgm:spPr/>
    </dgm:pt>
    <dgm:pt modelId="{BD71841A-6D1A-460C-ADC2-6038327FE3A0}" type="pres">
      <dgm:prSet presAssocID="{2AB83048-A5CB-4582-B05C-ED88A34C47B7}" presName="ParentText" presStyleLbl="revTx" presStyleIdx="3" presStyleCnt="5">
        <dgm:presLayoutVars>
          <dgm:chMax val="0"/>
          <dgm:chPref val="0"/>
          <dgm:bulletEnabled val="1"/>
        </dgm:presLayoutVars>
      </dgm:prSet>
      <dgm:spPr/>
      <dgm:t>
        <a:bodyPr/>
        <a:lstStyle/>
        <a:p>
          <a:endParaRPr lang="id-ID"/>
        </a:p>
      </dgm:t>
    </dgm:pt>
    <dgm:pt modelId="{B52CEE48-1DA0-48B9-9E18-93A398487C72}" type="pres">
      <dgm:prSet presAssocID="{2AB83048-A5CB-4582-B05C-ED88A34C47B7}" presName="Triangle" presStyleLbl="alignNode1" presStyleIdx="7" presStyleCnt="9"/>
      <dgm:spPr/>
    </dgm:pt>
    <dgm:pt modelId="{D993E38F-2016-4A36-9C9B-449CFE0541D7}" type="pres">
      <dgm:prSet presAssocID="{9F4A6803-1396-4BCF-954F-A8B35330C858}" presName="sibTrans" presStyleCnt="0"/>
      <dgm:spPr/>
    </dgm:pt>
    <dgm:pt modelId="{3B070699-8BFB-4667-9B07-ACDC114D5B09}" type="pres">
      <dgm:prSet presAssocID="{9F4A6803-1396-4BCF-954F-A8B35330C858}" presName="space" presStyleCnt="0"/>
      <dgm:spPr/>
    </dgm:pt>
    <dgm:pt modelId="{88E7EDBD-C7CE-4BDC-8496-D4DB8D26DE24}" type="pres">
      <dgm:prSet presAssocID="{9A7A5E4B-6FF8-4563-A8D3-C1FF01F379C7}" presName="composite" presStyleCnt="0"/>
      <dgm:spPr/>
    </dgm:pt>
    <dgm:pt modelId="{FDFF6990-4016-4DF7-BD36-9A1AE8247DBF}" type="pres">
      <dgm:prSet presAssocID="{9A7A5E4B-6FF8-4563-A8D3-C1FF01F379C7}" presName="LShape" presStyleLbl="alignNode1" presStyleIdx="8" presStyleCnt="9"/>
      <dgm:spPr/>
    </dgm:pt>
    <dgm:pt modelId="{EBEF4B19-44AF-4E23-9AA7-53F796DA607C}" type="pres">
      <dgm:prSet presAssocID="{9A7A5E4B-6FF8-4563-A8D3-C1FF01F379C7}" presName="ParentText" presStyleLbl="revTx" presStyleIdx="4" presStyleCnt="5">
        <dgm:presLayoutVars>
          <dgm:chMax val="0"/>
          <dgm:chPref val="0"/>
          <dgm:bulletEnabled val="1"/>
        </dgm:presLayoutVars>
      </dgm:prSet>
      <dgm:spPr/>
      <dgm:t>
        <a:bodyPr/>
        <a:lstStyle/>
        <a:p>
          <a:endParaRPr lang="id-ID"/>
        </a:p>
      </dgm:t>
    </dgm:pt>
  </dgm:ptLst>
  <dgm:cxnLst>
    <dgm:cxn modelId="{26B95436-98E0-4C68-B5BB-42F2AAB457BB}" type="presOf" srcId="{1DEF9236-2DD8-44B7-B73E-D6F228A07393}" destId="{FF345101-3036-4FA4-9223-5FBD19DFD2FA}" srcOrd="0" destOrd="0" presId="urn:microsoft.com/office/officeart/2009/3/layout/StepUpProcess"/>
    <dgm:cxn modelId="{CB4B38E4-FF10-4538-8E4D-9413A6FDFE53}" srcId="{1DEF9236-2DD8-44B7-B73E-D6F228A07393}" destId="{C9E2F4ED-6AC0-4A4B-97E6-EAD67792033C}" srcOrd="2" destOrd="0" parTransId="{28B4F036-9770-44EA-AA89-D6A748CB6F7C}" sibTransId="{29745C0E-FAB9-4FFF-BDA8-8B8E0D526F40}"/>
    <dgm:cxn modelId="{8555C62B-8233-40DC-909E-DC590077A224}" srcId="{C9E2F4ED-6AC0-4A4B-97E6-EAD67792033C}" destId="{3D31C387-FA57-4742-B689-14F6BDBDC4C2}" srcOrd="2" destOrd="0" parTransId="{AF1DD043-8FE3-46B3-B698-1B5CFA53AB1B}" sibTransId="{B53C3D89-CFB8-4CC7-8E0E-38EF4071107D}"/>
    <dgm:cxn modelId="{154FBDCE-5E4A-40E2-932C-1D1E7AE1343B}" type="presOf" srcId="{7BC60DF8-C1C2-4FE3-AE85-9EB0D5AF06F9}" destId="{BD71841A-6D1A-460C-ADC2-6038327FE3A0}" srcOrd="0" destOrd="4" presId="urn:microsoft.com/office/officeart/2009/3/layout/StepUpProcess"/>
    <dgm:cxn modelId="{51E1DBA3-DE16-437D-9A44-856054B8E0E5}" type="presOf" srcId="{325D8FA8-4869-4906-88CD-62B5BF47FBC5}" destId="{BD71841A-6D1A-460C-ADC2-6038327FE3A0}" srcOrd="0" destOrd="1" presId="urn:microsoft.com/office/officeart/2009/3/layout/StepUpProcess"/>
    <dgm:cxn modelId="{BB04668C-44FE-44F8-B3F9-8E3D97185F7E}" type="presOf" srcId="{FB5731BB-7A46-4AEF-832D-6ADC04853FD2}" destId="{B16C8E69-26CD-4A59-8845-EF82C21220B9}" srcOrd="0" destOrd="2" presId="urn:microsoft.com/office/officeart/2009/3/layout/StepUpProcess"/>
    <dgm:cxn modelId="{C5D389C8-87F1-40EE-8CB7-1D258C73D95A}" srcId="{C9E2F4ED-6AC0-4A4B-97E6-EAD67792033C}" destId="{FB5731BB-7A46-4AEF-832D-6ADC04853FD2}" srcOrd="1" destOrd="0" parTransId="{BB4CC7E4-0B7B-44BB-AB3E-69B0691BD036}" sibTransId="{A65955E9-8041-4661-BC83-F5532F3534EF}"/>
    <dgm:cxn modelId="{DDB3C42B-25C5-4CB5-B4F4-25B672F6D44D}" srcId="{2AB83048-A5CB-4582-B05C-ED88A34C47B7}" destId="{7BC60DF8-C1C2-4FE3-AE85-9EB0D5AF06F9}" srcOrd="3" destOrd="0" parTransId="{01EA22F8-B05A-4B7D-B0E1-6059849B150B}" sibTransId="{DD6026B5-0274-43E2-8B72-CBA14574E14C}"/>
    <dgm:cxn modelId="{1C200946-1F2A-458B-9FBF-816E4066456D}" srcId="{9A7A5E4B-6FF8-4563-A8D3-C1FF01F379C7}" destId="{12C69277-85E9-47CD-9442-64D3BA34BBC3}" srcOrd="4" destOrd="0" parTransId="{4AF3A319-1600-476F-A709-52CDFE805FB6}" sibTransId="{61B409F1-CD9B-4AC8-9487-EE1AD4AADA64}"/>
    <dgm:cxn modelId="{FD3A812A-AF5E-467E-ABC3-368360F849F4}" type="presOf" srcId="{F35E4D55-B5F6-4930-89A5-2C0489CC5C68}" destId="{BD71841A-6D1A-460C-ADC2-6038327FE3A0}" srcOrd="0" destOrd="2" presId="urn:microsoft.com/office/officeart/2009/3/layout/StepUpProcess"/>
    <dgm:cxn modelId="{03949EE3-1166-4E20-9F8D-8F61544A4FE4}" srcId="{9A7A5E4B-6FF8-4563-A8D3-C1FF01F379C7}" destId="{498FD6D0-EF36-45F6-B2B0-0C74082F8855}" srcOrd="1" destOrd="0" parTransId="{7D729C03-E184-4CCA-A5FB-32072EB41CF4}" sibTransId="{8C21DAF8-F91C-4B60-B91E-B81A7F4B8E1D}"/>
    <dgm:cxn modelId="{E0BD8F17-263F-4577-8EA0-CFFD1C2B4245}" type="presOf" srcId="{81ACC5C7-A303-48BC-B1C2-0666E85CF099}" destId="{EBEF4B19-44AF-4E23-9AA7-53F796DA607C}" srcOrd="0" destOrd="3" presId="urn:microsoft.com/office/officeart/2009/3/layout/StepUpProcess"/>
    <dgm:cxn modelId="{5296664A-2933-442B-8E7D-3DF8AB2630C3}" type="presOf" srcId="{12C69277-85E9-47CD-9442-64D3BA34BBC3}" destId="{EBEF4B19-44AF-4E23-9AA7-53F796DA607C}" srcOrd="0" destOrd="5" presId="urn:microsoft.com/office/officeart/2009/3/layout/StepUpProcess"/>
    <dgm:cxn modelId="{0AE4FF27-1CE4-44B3-BF43-0FB9B73928A0}" srcId="{CF51234D-4495-404F-93BD-DA2AA7474412}" destId="{2657E915-C6F5-4953-84CB-78B3943B2591}" srcOrd="0" destOrd="0" parTransId="{47F0EBC5-5511-4AE4-BB6D-AECB11035949}" sibTransId="{18D537C8-1E70-4F8A-B71B-FF52A636F8E3}"/>
    <dgm:cxn modelId="{58267EF3-FC0C-44FB-A535-BD80B045FB1C}" srcId="{9A7A5E4B-6FF8-4563-A8D3-C1FF01F379C7}" destId="{2C7F558D-037B-4EA7-B29B-A2A14A3CB179}" srcOrd="3" destOrd="0" parTransId="{CD1BF671-E3FE-472B-9527-4E7D2A96A76A}" sibTransId="{A4AC2546-C2F2-4BFB-B959-EE1A6B2422AF}"/>
    <dgm:cxn modelId="{657924CD-A9CB-4220-AE89-FC44EC02CD2C}" srcId="{1DEF9236-2DD8-44B7-B73E-D6F228A07393}" destId="{39A26C2C-198C-41D3-BB47-3E3967D1DA52}" srcOrd="1" destOrd="0" parTransId="{04C931EB-D899-47D3-8BA2-A7613B76991A}" sibTransId="{3422BD87-3EC1-40CC-B05D-4D37D077662F}"/>
    <dgm:cxn modelId="{D4611C76-209E-4F79-B401-EA4566D668A8}" srcId="{39A26C2C-198C-41D3-BB47-3E3967D1DA52}" destId="{F701CCD1-705B-43D8-800C-918DA6F80928}" srcOrd="0" destOrd="0" parTransId="{D5D54CA0-FDFB-4FB3-9BCA-DF083EFB78E7}" sibTransId="{3B929011-2351-4D16-986D-C5AC4D4B9126}"/>
    <dgm:cxn modelId="{4260C29E-5C61-4B8D-B4F1-0FB9EDE2DDDF}" type="presOf" srcId="{E1E6C82A-136F-4344-BEE6-B23A2A7F70E9}" destId="{B16C8E69-26CD-4A59-8845-EF82C21220B9}" srcOrd="0" destOrd="1" presId="urn:microsoft.com/office/officeart/2009/3/layout/StepUpProcess"/>
    <dgm:cxn modelId="{00B7D55F-5A42-4BC2-893D-CDE5C54C9F44}" type="presOf" srcId="{2C7F558D-037B-4EA7-B29B-A2A14A3CB179}" destId="{EBEF4B19-44AF-4E23-9AA7-53F796DA607C}" srcOrd="0" destOrd="4" presId="urn:microsoft.com/office/officeart/2009/3/layout/StepUpProcess"/>
    <dgm:cxn modelId="{242CE025-8027-4CC8-91FA-2A8AB30F9B4F}" type="presOf" srcId="{CF51234D-4495-404F-93BD-DA2AA7474412}" destId="{F274EC75-0AFE-4E3F-B59E-D5FFD025535F}" srcOrd="0" destOrd="0" presId="urn:microsoft.com/office/officeart/2009/3/layout/StepUpProcess"/>
    <dgm:cxn modelId="{13AC01B4-8DDC-4490-96F9-EAFBD393A255}" type="presOf" srcId="{9A7A5E4B-6FF8-4563-A8D3-C1FF01F379C7}" destId="{EBEF4B19-44AF-4E23-9AA7-53F796DA607C}" srcOrd="0" destOrd="0" presId="urn:microsoft.com/office/officeart/2009/3/layout/StepUpProcess"/>
    <dgm:cxn modelId="{5BAE9216-8AB4-4294-A688-AF2B837A6382}" type="presOf" srcId="{7113C80C-595B-4507-BC00-83E822FE36DC}" destId="{FD3F2324-23E3-48D8-AA0B-9E9FCB731558}" srcOrd="0" destOrd="2" presId="urn:microsoft.com/office/officeart/2009/3/layout/StepUpProcess"/>
    <dgm:cxn modelId="{7B857526-AFD4-45E6-8831-0328BDD1465D}" type="presOf" srcId="{3D31C387-FA57-4742-B689-14F6BDBDC4C2}" destId="{B16C8E69-26CD-4A59-8845-EF82C21220B9}" srcOrd="0" destOrd="3" presId="urn:microsoft.com/office/officeart/2009/3/layout/StepUpProcess"/>
    <dgm:cxn modelId="{7659FC58-B966-42CF-B6DB-3F6265F0D337}" type="presOf" srcId="{DA89E8F8-009C-4C9C-A8CE-DAE15A43A0AA}" destId="{EBEF4B19-44AF-4E23-9AA7-53F796DA607C}" srcOrd="0" destOrd="1" presId="urn:microsoft.com/office/officeart/2009/3/layout/StepUpProcess"/>
    <dgm:cxn modelId="{CB57AE31-150C-4D01-8E8E-ED54AA2F77A5}" srcId="{1DEF9236-2DD8-44B7-B73E-D6F228A07393}" destId="{9A7A5E4B-6FF8-4563-A8D3-C1FF01F379C7}" srcOrd="4" destOrd="0" parTransId="{BAE4E85B-357F-4AE0-A1F1-41DBCB4BB620}" sibTransId="{FF4295CB-658F-4749-851A-570BF7BDC606}"/>
    <dgm:cxn modelId="{A840B01C-CBDE-4422-B3B9-E891FB157E81}" srcId="{1DEF9236-2DD8-44B7-B73E-D6F228A07393}" destId="{2AB83048-A5CB-4582-B05C-ED88A34C47B7}" srcOrd="3" destOrd="0" parTransId="{B96242A8-C409-410C-B54E-3D070C8FA242}" sibTransId="{9F4A6803-1396-4BCF-954F-A8B35330C858}"/>
    <dgm:cxn modelId="{1EAED286-F193-45FA-BFAC-46CC4783F90B}" srcId="{1DEF9236-2DD8-44B7-B73E-D6F228A07393}" destId="{CF51234D-4495-404F-93BD-DA2AA7474412}" srcOrd="0" destOrd="0" parTransId="{1DBC049F-2995-4515-A9C4-54198D5A7706}" sibTransId="{5BCEC71C-A40F-4A45-B771-536AA7A6C438}"/>
    <dgm:cxn modelId="{3DD97E41-1BCD-463A-89F2-535CC8311B5B}" type="presOf" srcId="{498FD6D0-EF36-45F6-B2B0-0C74082F8855}" destId="{EBEF4B19-44AF-4E23-9AA7-53F796DA607C}" srcOrd="0" destOrd="2" presId="urn:microsoft.com/office/officeart/2009/3/layout/StepUpProcess"/>
    <dgm:cxn modelId="{12863DE6-B14F-47CF-9E7D-BABFDCF68E7E}" type="presOf" srcId="{EF7D1224-E132-4D63-A4F2-88F375689A73}" destId="{BD71841A-6D1A-460C-ADC2-6038327FE3A0}" srcOrd="0" destOrd="3" presId="urn:microsoft.com/office/officeart/2009/3/layout/StepUpProcess"/>
    <dgm:cxn modelId="{1156C462-F04D-40A3-ABA3-AF1C6DA5AC25}" type="presOf" srcId="{2AB83048-A5CB-4582-B05C-ED88A34C47B7}" destId="{BD71841A-6D1A-460C-ADC2-6038327FE3A0}" srcOrd="0" destOrd="0" presId="urn:microsoft.com/office/officeart/2009/3/layout/StepUpProcess"/>
    <dgm:cxn modelId="{C67BD773-6BC9-467B-AED3-EEEC209659D5}" type="presOf" srcId="{C9E2F4ED-6AC0-4A4B-97E6-EAD67792033C}" destId="{B16C8E69-26CD-4A59-8845-EF82C21220B9}" srcOrd="0" destOrd="0" presId="urn:microsoft.com/office/officeart/2009/3/layout/StepUpProcess"/>
    <dgm:cxn modelId="{40546214-B0B0-4234-B316-0B410370FBB7}" srcId="{39A26C2C-198C-41D3-BB47-3E3967D1DA52}" destId="{7113C80C-595B-4507-BC00-83E822FE36DC}" srcOrd="1" destOrd="0" parTransId="{B39F3C87-B114-4F19-A0F8-C94A1D2C82D9}" sibTransId="{53EDCAAE-772E-4E76-A83A-821BE6ACFCA9}"/>
    <dgm:cxn modelId="{2CE4FE1E-4C1A-4F60-8773-71841D3BCFA0}" srcId="{2AB83048-A5CB-4582-B05C-ED88A34C47B7}" destId="{325D8FA8-4869-4906-88CD-62B5BF47FBC5}" srcOrd="0" destOrd="0" parTransId="{91D86633-824A-4C97-9F1E-03A44E447F58}" sibTransId="{18AA4ABF-CCBB-4149-8B88-A0827241E9C2}"/>
    <dgm:cxn modelId="{34EA9FFF-9B88-4843-B12D-8033133FCB25}" srcId="{9A7A5E4B-6FF8-4563-A8D3-C1FF01F379C7}" destId="{81ACC5C7-A303-48BC-B1C2-0666E85CF099}" srcOrd="2" destOrd="0" parTransId="{EC330E5F-2578-45A0-98A6-D8FADF4FAA51}" sibTransId="{54CA0DE8-9B12-4428-8BD4-C615B377B628}"/>
    <dgm:cxn modelId="{EDED1E34-C2DB-4B45-99B2-3633361082AE}" type="presOf" srcId="{2657E915-C6F5-4953-84CB-78B3943B2591}" destId="{F274EC75-0AFE-4E3F-B59E-D5FFD025535F}" srcOrd="0" destOrd="1" presId="urn:microsoft.com/office/officeart/2009/3/layout/StepUpProcess"/>
    <dgm:cxn modelId="{A78516D2-F1FB-417C-88F4-D10367F0BC65}" srcId="{C9E2F4ED-6AC0-4A4B-97E6-EAD67792033C}" destId="{E1E6C82A-136F-4344-BEE6-B23A2A7F70E9}" srcOrd="0" destOrd="0" parTransId="{C0791CD2-835B-4288-AD4E-06DDAABB1CA1}" sibTransId="{78136D6A-AB57-49FE-8FE1-48542AD493E0}"/>
    <dgm:cxn modelId="{6191CB5D-1FD4-4628-861C-8A96C64BD060}" srcId="{2AB83048-A5CB-4582-B05C-ED88A34C47B7}" destId="{EF7D1224-E132-4D63-A4F2-88F375689A73}" srcOrd="2" destOrd="0" parTransId="{982314F1-70BC-4C5E-8DFE-1DB55DFED637}" sibTransId="{D12C5424-1E38-462E-9E8A-5780E8D41C0E}"/>
    <dgm:cxn modelId="{B76B43FE-F5EF-4D24-BAC6-927751A98A36}" type="presOf" srcId="{F701CCD1-705B-43D8-800C-918DA6F80928}" destId="{FD3F2324-23E3-48D8-AA0B-9E9FCB731558}" srcOrd="0" destOrd="1" presId="urn:microsoft.com/office/officeart/2009/3/layout/StepUpProcess"/>
    <dgm:cxn modelId="{078B017A-6513-413F-ADC1-E7F363D4F5D8}" srcId="{9A7A5E4B-6FF8-4563-A8D3-C1FF01F379C7}" destId="{DA89E8F8-009C-4C9C-A8CE-DAE15A43A0AA}" srcOrd="0" destOrd="0" parTransId="{107F76C4-BC5D-4D6E-8CC2-535BECFDA1C8}" sibTransId="{E39AE365-27FA-4D01-B18A-122AA4D57EF8}"/>
    <dgm:cxn modelId="{DA7F8C46-4626-4EA2-9908-26DC3A1E02C0}" srcId="{2AB83048-A5CB-4582-B05C-ED88A34C47B7}" destId="{F35E4D55-B5F6-4930-89A5-2C0489CC5C68}" srcOrd="1" destOrd="0" parTransId="{7BC8007C-4B3C-4066-B88F-5485C7EE98F6}" sibTransId="{126F6E37-C990-4ADA-B65C-21B201A55475}"/>
    <dgm:cxn modelId="{715EC389-90D9-4DB3-AFF1-B077A60D4D3C}" type="presOf" srcId="{39A26C2C-198C-41D3-BB47-3E3967D1DA52}" destId="{FD3F2324-23E3-48D8-AA0B-9E9FCB731558}" srcOrd="0" destOrd="0" presId="urn:microsoft.com/office/officeart/2009/3/layout/StepUpProcess"/>
    <dgm:cxn modelId="{9DA1B181-2E7C-47BF-8606-4C73D05AE256}" type="presParOf" srcId="{FF345101-3036-4FA4-9223-5FBD19DFD2FA}" destId="{7EB362C4-3D2D-4B3D-A941-350A216866A1}" srcOrd="0" destOrd="0" presId="urn:microsoft.com/office/officeart/2009/3/layout/StepUpProcess"/>
    <dgm:cxn modelId="{3C6DBB4E-01F9-4474-B0BE-50D148FBFF26}" type="presParOf" srcId="{7EB362C4-3D2D-4B3D-A941-350A216866A1}" destId="{C1BEAECD-BDE1-4400-9299-4C4F4184A0E0}" srcOrd="0" destOrd="0" presId="urn:microsoft.com/office/officeart/2009/3/layout/StepUpProcess"/>
    <dgm:cxn modelId="{1C753FBB-F4C8-429F-BF81-A35E5F7575E6}" type="presParOf" srcId="{7EB362C4-3D2D-4B3D-A941-350A216866A1}" destId="{F274EC75-0AFE-4E3F-B59E-D5FFD025535F}" srcOrd="1" destOrd="0" presId="urn:microsoft.com/office/officeart/2009/3/layout/StepUpProcess"/>
    <dgm:cxn modelId="{0CFF4BC0-AFED-4F54-8B41-37522A3F9FD6}" type="presParOf" srcId="{7EB362C4-3D2D-4B3D-A941-350A216866A1}" destId="{1ED07A13-AD90-4FFE-A5ED-1341A0D28C78}" srcOrd="2" destOrd="0" presId="urn:microsoft.com/office/officeart/2009/3/layout/StepUpProcess"/>
    <dgm:cxn modelId="{F55FF8CF-5CBC-4CA1-AD89-E5CE7D998B24}" type="presParOf" srcId="{FF345101-3036-4FA4-9223-5FBD19DFD2FA}" destId="{1453EF9D-6B8F-415D-951B-CC76F802D10A}" srcOrd="1" destOrd="0" presId="urn:microsoft.com/office/officeart/2009/3/layout/StepUpProcess"/>
    <dgm:cxn modelId="{2BCE8558-BBC0-40BA-8C61-67094724622B}" type="presParOf" srcId="{1453EF9D-6B8F-415D-951B-CC76F802D10A}" destId="{4EFC17C1-5C65-44E3-80D9-C9FB1BA53AC9}" srcOrd="0" destOrd="0" presId="urn:microsoft.com/office/officeart/2009/3/layout/StepUpProcess"/>
    <dgm:cxn modelId="{37CEE777-B47A-4C86-9CB0-DFE434F56078}" type="presParOf" srcId="{FF345101-3036-4FA4-9223-5FBD19DFD2FA}" destId="{7B73F222-86AF-4DB6-8F75-67EFC38FCDD6}" srcOrd="2" destOrd="0" presId="urn:microsoft.com/office/officeart/2009/3/layout/StepUpProcess"/>
    <dgm:cxn modelId="{A2518322-3F5C-4E45-B696-6923C7E34E38}" type="presParOf" srcId="{7B73F222-86AF-4DB6-8F75-67EFC38FCDD6}" destId="{45DF4DDD-EE41-4ED4-8B62-54BDFCE97EDF}" srcOrd="0" destOrd="0" presId="urn:microsoft.com/office/officeart/2009/3/layout/StepUpProcess"/>
    <dgm:cxn modelId="{079F6897-56CA-4941-89B6-D813CFFA6055}" type="presParOf" srcId="{7B73F222-86AF-4DB6-8F75-67EFC38FCDD6}" destId="{FD3F2324-23E3-48D8-AA0B-9E9FCB731558}" srcOrd="1" destOrd="0" presId="urn:microsoft.com/office/officeart/2009/3/layout/StepUpProcess"/>
    <dgm:cxn modelId="{01713BE5-3701-43B2-B45B-31485179618C}" type="presParOf" srcId="{7B73F222-86AF-4DB6-8F75-67EFC38FCDD6}" destId="{65C81437-C78D-4A64-9889-0E1198F3A78D}" srcOrd="2" destOrd="0" presId="urn:microsoft.com/office/officeart/2009/3/layout/StepUpProcess"/>
    <dgm:cxn modelId="{A01F4AA2-475B-475B-94EB-8C34518A16EA}" type="presParOf" srcId="{FF345101-3036-4FA4-9223-5FBD19DFD2FA}" destId="{EA2B697E-EB92-4FFA-9776-298030654CEF}" srcOrd="3" destOrd="0" presId="urn:microsoft.com/office/officeart/2009/3/layout/StepUpProcess"/>
    <dgm:cxn modelId="{BF1264EE-9D43-44AC-B9CD-91FA36AE28D5}" type="presParOf" srcId="{EA2B697E-EB92-4FFA-9776-298030654CEF}" destId="{90C32243-A41B-4426-BB0F-3B478CA490E9}" srcOrd="0" destOrd="0" presId="urn:microsoft.com/office/officeart/2009/3/layout/StepUpProcess"/>
    <dgm:cxn modelId="{C242277D-1C56-4B8E-AA1F-02A2D5D34C81}" type="presParOf" srcId="{FF345101-3036-4FA4-9223-5FBD19DFD2FA}" destId="{B419EA76-8FF0-4067-AA06-1770D21291FF}" srcOrd="4" destOrd="0" presId="urn:microsoft.com/office/officeart/2009/3/layout/StepUpProcess"/>
    <dgm:cxn modelId="{4CC8334E-A50E-4F85-8968-2BF3553412C6}" type="presParOf" srcId="{B419EA76-8FF0-4067-AA06-1770D21291FF}" destId="{0E4A5DA8-0123-4F0A-BAE3-B75E0D2632F9}" srcOrd="0" destOrd="0" presId="urn:microsoft.com/office/officeart/2009/3/layout/StepUpProcess"/>
    <dgm:cxn modelId="{53EE7D80-E35A-475A-BCFE-8ACB3241D81A}" type="presParOf" srcId="{B419EA76-8FF0-4067-AA06-1770D21291FF}" destId="{B16C8E69-26CD-4A59-8845-EF82C21220B9}" srcOrd="1" destOrd="0" presId="urn:microsoft.com/office/officeart/2009/3/layout/StepUpProcess"/>
    <dgm:cxn modelId="{0D23EF68-0037-4CDA-B2B6-62816C0B6CF5}" type="presParOf" srcId="{B419EA76-8FF0-4067-AA06-1770D21291FF}" destId="{393BAAAA-1152-45CD-9545-19BD14CF77C1}" srcOrd="2" destOrd="0" presId="urn:microsoft.com/office/officeart/2009/3/layout/StepUpProcess"/>
    <dgm:cxn modelId="{A798E933-B98E-4C4A-9E90-5ADD98316E68}" type="presParOf" srcId="{FF345101-3036-4FA4-9223-5FBD19DFD2FA}" destId="{6D69638E-E979-4EFB-A6D4-A7709B890F97}" srcOrd="5" destOrd="0" presId="urn:microsoft.com/office/officeart/2009/3/layout/StepUpProcess"/>
    <dgm:cxn modelId="{6B868745-FE77-4FEC-8844-A58EDEF910A2}" type="presParOf" srcId="{6D69638E-E979-4EFB-A6D4-A7709B890F97}" destId="{61BC19B5-8F1C-406B-B995-C102A14A3457}" srcOrd="0" destOrd="0" presId="urn:microsoft.com/office/officeart/2009/3/layout/StepUpProcess"/>
    <dgm:cxn modelId="{205966FE-8A55-49BC-A461-3D28C74388D7}" type="presParOf" srcId="{FF345101-3036-4FA4-9223-5FBD19DFD2FA}" destId="{4596CA21-D513-42DC-B1F8-E5F92FBFBC59}" srcOrd="6" destOrd="0" presId="urn:microsoft.com/office/officeart/2009/3/layout/StepUpProcess"/>
    <dgm:cxn modelId="{4829CDC4-9BC7-483E-B31A-B52F511A9D13}" type="presParOf" srcId="{4596CA21-D513-42DC-B1F8-E5F92FBFBC59}" destId="{6CDA9FA8-C05E-4E23-8025-A4DCBB549AF9}" srcOrd="0" destOrd="0" presId="urn:microsoft.com/office/officeart/2009/3/layout/StepUpProcess"/>
    <dgm:cxn modelId="{72EB4477-C2CF-45B5-858A-CE5D66E5B40A}" type="presParOf" srcId="{4596CA21-D513-42DC-B1F8-E5F92FBFBC59}" destId="{BD71841A-6D1A-460C-ADC2-6038327FE3A0}" srcOrd="1" destOrd="0" presId="urn:microsoft.com/office/officeart/2009/3/layout/StepUpProcess"/>
    <dgm:cxn modelId="{C8806376-1C78-4C08-940F-A88A080C0DAB}" type="presParOf" srcId="{4596CA21-D513-42DC-B1F8-E5F92FBFBC59}" destId="{B52CEE48-1DA0-48B9-9E18-93A398487C72}" srcOrd="2" destOrd="0" presId="urn:microsoft.com/office/officeart/2009/3/layout/StepUpProcess"/>
    <dgm:cxn modelId="{3370DF99-DC56-4FE7-AF83-28550EDAD6CB}" type="presParOf" srcId="{FF345101-3036-4FA4-9223-5FBD19DFD2FA}" destId="{D993E38F-2016-4A36-9C9B-449CFE0541D7}" srcOrd="7" destOrd="0" presId="urn:microsoft.com/office/officeart/2009/3/layout/StepUpProcess"/>
    <dgm:cxn modelId="{525301F6-0501-4ABA-99C3-6A212523ED09}" type="presParOf" srcId="{D993E38F-2016-4A36-9C9B-449CFE0541D7}" destId="{3B070699-8BFB-4667-9B07-ACDC114D5B09}" srcOrd="0" destOrd="0" presId="urn:microsoft.com/office/officeart/2009/3/layout/StepUpProcess"/>
    <dgm:cxn modelId="{93F19317-A6C1-474E-B37C-C42AF87D1DDA}" type="presParOf" srcId="{FF345101-3036-4FA4-9223-5FBD19DFD2FA}" destId="{88E7EDBD-C7CE-4BDC-8496-D4DB8D26DE24}" srcOrd="8" destOrd="0" presId="urn:microsoft.com/office/officeart/2009/3/layout/StepUpProcess"/>
    <dgm:cxn modelId="{406D4114-AD8C-4A1E-934A-4F3C6B3CE802}" type="presParOf" srcId="{88E7EDBD-C7CE-4BDC-8496-D4DB8D26DE24}" destId="{FDFF6990-4016-4DF7-BD36-9A1AE8247DBF}" srcOrd="0" destOrd="0" presId="urn:microsoft.com/office/officeart/2009/3/layout/StepUpProcess"/>
    <dgm:cxn modelId="{1F61C488-DF9C-43E6-B303-F5453DB56269}" type="presParOf" srcId="{88E7EDBD-C7CE-4BDC-8496-D4DB8D26DE24}" destId="{EBEF4B19-44AF-4E23-9AA7-53F796DA607C}"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A48693-2405-4429-8FA4-B08E3CD92C21}"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id-ID"/>
        </a:p>
      </dgm:t>
    </dgm:pt>
    <dgm:pt modelId="{C303BF77-7C10-46FB-916A-748402900BD6}">
      <dgm:prSet phldrT="[Text]"/>
      <dgm:spPr/>
      <dgm:t>
        <a:bodyPr/>
        <a:lstStyle/>
        <a:p>
          <a:r>
            <a:rPr lang="en-AU" smtClean="0"/>
            <a:t>Internal</a:t>
          </a:r>
          <a:endParaRPr lang="id-ID" dirty="0"/>
        </a:p>
      </dgm:t>
    </dgm:pt>
    <dgm:pt modelId="{7F0459E6-9BB6-45DA-AB4C-600D45E7590E}" type="parTrans" cxnId="{3C53B196-376C-4391-9C8A-11B726DAA840}">
      <dgm:prSet/>
      <dgm:spPr/>
      <dgm:t>
        <a:bodyPr/>
        <a:lstStyle/>
        <a:p>
          <a:endParaRPr lang="id-ID"/>
        </a:p>
      </dgm:t>
    </dgm:pt>
    <dgm:pt modelId="{168CB5AF-1864-4AC1-9565-D1745FF4B86B}" type="sibTrans" cxnId="{3C53B196-376C-4391-9C8A-11B726DAA840}">
      <dgm:prSet/>
      <dgm:spPr/>
      <dgm:t>
        <a:bodyPr/>
        <a:lstStyle/>
        <a:p>
          <a:endParaRPr lang="id-ID"/>
        </a:p>
      </dgm:t>
    </dgm:pt>
    <dgm:pt modelId="{495CBB5B-2FAA-4C1E-9420-73F89D0A77E8}">
      <dgm:prSet phldrT="[Text]"/>
      <dgm:spPr/>
      <dgm:t>
        <a:bodyPr/>
        <a:lstStyle/>
        <a:p>
          <a:r>
            <a:rPr lang="en-AU" dirty="0" err="1" smtClean="0"/>
            <a:t>Ekternal</a:t>
          </a:r>
          <a:endParaRPr lang="id-ID" dirty="0"/>
        </a:p>
      </dgm:t>
    </dgm:pt>
    <dgm:pt modelId="{A629893C-1A2C-4DA2-8D6E-9ECB0E53C93E}" type="parTrans" cxnId="{56305BA2-1356-4F71-9BFA-CFB2170A2AE1}">
      <dgm:prSet/>
      <dgm:spPr/>
      <dgm:t>
        <a:bodyPr/>
        <a:lstStyle/>
        <a:p>
          <a:endParaRPr lang="id-ID"/>
        </a:p>
      </dgm:t>
    </dgm:pt>
    <dgm:pt modelId="{09A3C908-09CF-4571-8DDB-0C0B6BE2C6BB}" type="sibTrans" cxnId="{56305BA2-1356-4F71-9BFA-CFB2170A2AE1}">
      <dgm:prSet/>
      <dgm:spPr/>
      <dgm:t>
        <a:bodyPr/>
        <a:lstStyle/>
        <a:p>
          <a:endParaRPr lang="id-ID"/>
        </a:p>
      </dgm:t>
    </dgm:pt>
    <dgm:pt modelId="{D072C8D8-5478-49BF-B9A7-0595D84A991A}">
      <dgm:prSet/>
      <dgm:spPr/>
      <dgm:t>
        <a:bodyPr/>
        <a:lstStyle/>
        <a:p>
          <a:r>
            <a:rPr lang="en-AU" smtClean="0"/>
            <a:t>Kepala Sekolah</a:t>
          </a:r>
          <a:endParaRPr lang="en-AU" dirty="0" smtClean="0"/>
        </a:p>
      </dgm:t>
    </dgm:pt>
    <dgm:pt modelId="{66DA4E09-5225-48F7-9CF8-FFC5B6DACB15}" type="parTrans" cxnId="{3DFE2852-30B8-48B2-8950-08828DD4EE62}">
      <dgm:prSet/>
      <dgm:spPr/>
      <dgm:t>
        <a:bodyPr/>
        <a:lstStyle/>
        <a:p>
          <a:endParaRPr lang="id-ID"/>
        </a:p>
      </dgm:t>
    </dgm:pt>
    <dgm:pt modelId="{BB00DCEC-273D-44DD-95E1-D3F761CDABDA}" type="sibTrans" cxnId="{3DFE2852-30B8-48B2-8950-08828DD4EE62}">
      <dgm:prSet/>
      <dgm:spPr/>
      <dgm:t>
        <a:bodyPr/>
        <a:lstStyle/>
        <a:p>
          <a:endParaRPr lang="id-ID"/>
        </a:p>
      </dgm:t>
    </dgm:pt>
    <dgm:pt modelId="{3AD2A4F9-51C6-4BBD-813C-3889AA52462E}">
      <dgm:prSet/>
      <dgm:spPr/>
      <dgm:t>
        <a:bodyPr/>
        <a:lstStyle/>
        <a:p>
          <a:r>
            <a:rPr lang="en-AU" smtClean="0"/>
            <a:t>Pembina Siswa</a:t>
          </a:r>
          <a:endParaRPr lang="en-AU" dirty="0" smtClean="0"/>
        </a:p>
      </dgm:t>
    </dgm:pt>
    <dgm:pt modelId="{E1989966-AC6A-44A4-8767-528939B39BF7}" type="parTrans" cxnId="{5A736472-B4AD-4EE8-8EC0-80646BCFE1B4}">
      <dgm:prSet/>
      <dgm:spPr/>
      <dgm:t>
        <a:bodyPr/>
        <a:lstStyle/>
        <a:p>
          <a:endParaRPr lang="id-ID"/>
        </a:p>
      </dgm:t>
    </dgm:pt>
    <dgm:pt modelId="{CE5BA647-E53B-4CC6-8632-F2803DD9B2EA}" type="sibTrans" cxnId="{5A736472-B4AD-4EE8-8EC0-80646BCFE1B4}">
      <dgm:prSet/>
      <dgm:spPr/>
      <dgm:t>
        <a:bodyPr/>
        <a:lstStyle/>
        <a:p>
          <a:endParaRPr lang="id-ID"/>
        </a:p>
      </dgm:t>
    </dgm:pt>
    <dgm:pt modelId="{FD84FBEB-F1CB-43D4-8F4B-1D5B31603A23}">
      <dgm:prSet/>
      <dgm:spPr/>
      <dgm:t>
        <a:bodyPr/>
        <a:lstStyle/>
        <a:p>
          <a:r>
            <a:rPr lang="en-AU" smtClean="0"/>
            <a:t>Pembina Paskibra</a:t>
          </a:r>
          <a:endParaRPr lang="en-AU" dirty="0" smtClean="0"/>
        </a:p>
      </dgm:t>
    </dgm:pt>
    <dgm:pt modelId="{50AC29E2-C770-4DA9-BAE0-AB2D5092AD9B}" type="parTrans" cxnId="{5957F09A-CF8B-4C77-BB3A-A1DE8BD5FC3C}">
      <dgm:prSet/>
      <dgm:spPr/>
      <dgm:t>
        <a:bodyPr/>
        <a:lstStyle/>
        <a:p>
          <a:endParaRPr lang="id-ID"/>
        </a:p>
      </dgm:t>
    </dgm:pt>
    <dgm:pt modelId="{C0DCB5C0-2315-49C2-BBC8-13AD097C0D82}" type="sibTrans" cxnId="{5957F09A-CF8B-4C77-BB3A-A1DE8BD5FC3C}">
      <dgm:prSet/>
      <dgm:spPr/>
      <dgm:t>
        <a:bodyPr/>
        <a:lstStyle/>
        <a:p>
          <a:endParaRPr lang="id-ID"/>
        </a:p>
      </dgm:t>
    </dgm:pt>
    <dgm:pt modelId="{C5766965-1DCB-408B-AA1C-D894DDA91328}">
      <dgm:prSet/>
      <dgm:spPr/>
      <dgm:t>
        <a:bodyPr/>
        <a:lstStyle/>
        <a:p>
          <a:r>
            <a:rPr lang="en-AU" smtClean="0"/>
            <a:t>Pelatih Paskibra</a:t>
          </a:r>
          <a:endParaRPr lang="en-AU" dirty="0" smtClean="0"/>
        </a:p>
      </dgm:t>
    </dgm:pt>
    <dgm:pt modelId="{7F91C492-A482-4621-9827-D38D526DD187}" type="parTrans" cxnId="{EB8C934D-64E1-48AE-9FD0-FC03948F2CCF}">
      <dgm:prSet/>
      <dgm:spPr/>
      <dgm:t>
        <a:bodyPr/>
        <a:lstStyle/>
        <a:p>
          <a:endParaRPr lang="id-ID"/>
        </a:p>
      </dgm:t>
    </dgm:pt>
    <dgm:pt modelId="{84BCC613-4614-455C-B55B-762CB1E10DCF}" type="sibTrans" cxnId="{EB8C934D-64E1-48AE-9FD0-FC03948F2CCF}">
      <dgm:prSet/>
      <dgm:spPr/>
      <dgm:t>
        <a:bodyPr/>
        <a:lstStyle/>
        <a:p>
          <a:endParaRPr lang="id-ID"/>
        </a:p>
      </dgm:t>
    </dgm:pt>
    <dgm:pt modelId="{B5BB6700-1952-41FF-A526-AD1856C188F0}">
      <dgm:prSet/>
      <dgm:spPr/>
      <dgm:t>
        <a:bodyPr/>
        <a:lstStyle/>
        <a:p>
          <a:r>
            <a:rPr lang="en-AU" smtClean="0"/>
            <a:t>Anggota Paskibra</a:t>
          </a:r>
          <a:endParaRPr lang="en-AU" dirty="0" smtClean="0"/>
        </a:p>
      </dgm:t>
    </dgm:pt>
    <dgm:pt modelId="{3F281D86-8647-401D-8401-8110107819F3}" type="parTrans" cxnId="{123A1786-903A-4069-A7FA-21362151D465}">
      <dgm:prSet/>
      <dgm:spPr/>
      <dgm:t>
        <a:bodyPr/>
        <a:lstStyle/>
        <a:p>
          <a:endParaRPr lang="id-ID"/>
        </a:p>
      </dgm:t>
    </dgm:pt>
    <dgm:pt modelId="{14F87AD2-FB49-4B66-B0BA-25EDC609380F}" type="sibTrans" cxnId="{123A1786-903A-4069-A7FA-21362151D465}">
      <dgm:prSet/>
      <dgm:spPr/>
      <dgm:t>
        <a:bodyPr/>
        <a:lstStyle/>
        <a:p>
          <a:endParaRPr lang="id-ID"/>
        </a:p>
      </dgm:t>
    </dgm:pt>
    <dgm:pt modelId="{1E290274-426D-4C30-B261-E6BB6B0D52BE}">
      <dgm:prSet/>
      <dgm:spPr/>
      <dgm:t>
        <a:bodyPr/>
        <a:lstStyle/>
        <a:p>
          <a:r>
            <a:rPr lang="en-AU" smtClean="0"/>
            <a:t>Muda (Junior)</a:t>
          </a:r>
          <a:endParaRPr lang="en-AU" dirty="0" smtClean="0"/>
        </a:p>
      </dgm:t>
    </dgm:pt>
    <dgm:pt modelId="{60D802C1-A1EF-46AD-B5C4-0423B35985FE}" type="parTrans" cxnId="{CCF4CEDE-72CE-4266-A8E9-6CF906D80BAE}">
      <dgm:prSet/>
      <dgm:spPr/>
      <dgm:t>
        <a:bodyPr/>
        <a:lstStyle/>
        <a:p>
          <a:endParaRPr lang="id-ID"/>
        </a:p>
      </dgm:t>
    </dgm:pt>
    <dgm:pt modelId="{E34C5F1D-5BB7-4F0E-9A45-18FF6A662C53}" type="sibTrans" cxnId="{CCF4CEDE-72CE-4266-A8E9-6CF906D80BAE}">
      <dgm:prSet/>
      <dgm:spPr/>
      <dgm:t>
        <a:bodyPr/>
        <a:lstStyle/>
        <a:p>
          <a:endParaRPr lang="id-ID"/>
        </a:p>
      </dgm:t>
    </dgm:pt>
    <dgm:pt modelId="{90EDC725-379E-4D6E-952E-1DE1E8564F2B}">
      <dgm:prSet/>
      <dgm:spPr/>
      <dgm:t>
        <a:bodyPr/>
        <a:lstStyle/>
        <a:p>
          <a:r>
            <a:rPr lang="en-AU" smtClean="0"/>
            <a:t>Madya (Senior)</a:t>
          </a:r>
          <a:endParaRPr lang="en-AU" dirty="0" smtClean="0"/>
        </a:p>
      </dgm:t>
    </dgm:pt>
    <dgm:pt modelId="{46B2FD40-87DD-4ACC-ABC4-12FA27E37539}" type="parTrans" cxnId="{61F331F8-BF0C-4995-9924-B854B116A9C3}">
      <dgm:prSet/>
      <dgm:spPr/>
      <dgm:t>
        <a:bodyPr/>
        <a:lstStyle/>
        <a:p>
          <a:endParaRPr lang="id-ID"/>
        </a:p>
      </dgm:t>
    </dgm:pt>
    <dgm:pt modelId="{80B9B3EF-8490-4116-87F4-90E687746622}" type="sibTrans" cxnId="{61F331F8-BF0C-4995-9924-B854B116A9C3}">
      <dgm:prSet/>
      <dgm:spPr/>
      <dgm:t>
        <a:bodyPr/>
        <a:lstStyle/>
        <a:p>
          <a:endParaRPr lang="id-ID"/>
        </a:p>
      </dgm:t>
    </dgm:pt>
    <dgm:pt modelId="{8375BE39-6532-465E-AEF1-207E13D5FC8E}">
      <dgm:prSet/>
      <dgm:spPr/>
      <dgm:t>
        <a:bodyPr/>
        <a:lstStyle/>
        <a:p>
          <a:r>
            <a:rPr lang="en-AU" smtClean="0"/>
            <a:t>Utama (Senior)</a:t>
          </a:r>
          <a:endParaRPr lang="en-AU" dirty="0" smtClean="0"/>
        </a:p>
      </dgm:t>
    </dgm:pt>
    <dgm:pt modelId="{9D75E898-A5AE-4F2D-A5CE-0CB2497901C9}" type="parTrans" cxnId="{2EC519B4-1166-42C8-9654-364761EFB93A}">
      <dgm:prSet/>
      <dgm:spPr/>
      <dgm:t>
        <a:bodyPr/>
        <a:lstStyle/>
        <a:p>
          <a:endParaRPr lang="id-ID"/>
        </a:p>
      </dgm:t>
    </dgm:pt>
    <dgm:pt modelId="{9D3E2442-CAEA-494C-9B04-DB3158B38DFB}" type="sibTrans" cxnId="{2EC519B4-1166-42C8-9654-364761EFB93A}">
      <dgm:prSet/>
      <dgm:spPr/>
      <dgm:t>
        <a:bodyPr/>
        <a:lstStyle/>
        <a:p>
          <a:endParaRPr lang="id-ID"/>
        </a:p>
      </dgm:t>
    </dgm:pt>
    <dgm:pt modelId="{E60A8BBB-E0A1-4ADD-B6C3-BF5ECF7B0A58}">
      <dgm:prSet phldrT="[Text]"/>
      <dgm:spPr/>
      <dgm:t>
        <a:bodyPr/>
        <a:lstStyle/>
        <a:p>
          <a:r>
            <a:rPr lang="en-AU" dirty="0" smtClean="0"/>
            <a:t>PPI / </a:t>
          </a:r>
          <a:r>
            <a:rPr lang="en-AU" dirty="0" err="1" smtClean="0"/>
            <a:t>Paskibraka</a:t>
          </a:r>
          <a:r>
            <a:rPr lang="en-AU" dirty="0" smtClean="0"/>
            <a:t> Kab/</a:t>
          </a:r>
          <a:r>
            <a:rPr lang="en-AU" dirty="0" err="1" smtClean="0"/>
            <a:t>Prov</a:t>
          </a:r>
          <a:r>
            <a:rPr lang="en-AU" dirty="0" smtClean="0"/>
            <a:t>/RI</a:t>
          </a:r>
          <a:endParaRPr lang="id-ID" dirty="0"/>
        </a:p>
      </dgm:t>
    </dgm:pt>
    <dgm:pt modelId="{E4A50EC0-4901-4894-B5E1-8F54481DAC61}" type="parTrans" cxnId="{FBB0FDDB-E25D-4990-86BA-B47B6386565F}">
      <dgm:prSet/>
      <dgm:spPr/>
      <dgm:t>
        <a:bodyPr/>
        <a:lstStyle/>
        <a:p>
          <a:endParaRPr lang="id-ID"/>
        </a:p>
      </dgm:t>
    </dgm:pt>
    <dgm:pt modelId="{618C5CD3-942F-4DBA-98A1-3C0012581636}" type="sibTrans" cxnId="{FBB0FDDB-E25D-4990-86BA-B47B6386565F}">
      <dgm:prSet/>
      <dgm:spPr/>
      <dgm:t>
        <a:bodyPr/>
        <a:lstStyle/>
        <a:p>
          <a:endParaRPr lang="id-ID"/>
        </a:p>
      </dgm:t>
    </dgm:pt>
    <dgm:pt modelId="{AE244BB7-F950-480A-BC85-7360EA1B2F1D}">
      <dgm:prSet phldrT="[Text]"/>
      <dgm:spPr/>
      <dgm:t>
        <a:bodyPr/>
        <a:lstStyle/>
        <a:p>
          <a:r>
            <a:rPr lang="en-AU" dirty="0" smtClean="0"/>
            <a:t>Stake holder (TNI, </a:t>
          </a:r>
          <a:r>
            <a:rPr lang="en-AU" dirty="0" err="1" smtClean="0"/>
            <a:t>Polri</a:t>
          </a:r>
          <a:r>
            <a:rPr lang="en-AU" dirty="0" smtClean="0"/>
            <a:t>, </a:t>
          </a:r>
          <a:r>
            <a:rPr lang="en-AU" dirty="0" err="1" smtClean="0"/>
            <a:t>dll</a:t>
          </a:r>
          <a:r>
            <a:rPr lang="en-AU" dirty="0" smtClean="0"/>
            <a:t>)</a:t>
          </a:r>
          <a:endParaRPr lang="id-ID" dirty="0"/>
        </a:p>
      </dgm:t>
    </dgm:pt>
    <dgm:pt modelId="{134B9E67-BE97-40D1-AE6D-12D87B29AB3F}" type="parTrans" cxnId="{9690A894-A39C-41E8-9C13-ABB9087435A4}">
      <dgm:prSet/>
      <dgm:spPr/>
      <dgm:t>
        <a:bodyPr/>
        <a:lstStyle/>
        <a:p>
          <a:endParaRPr lang="id-ID"/>
        </a:p>
      </dgm:t>
    </dgm:pt>
    <dgm:pt modelId="{7C3AAE7B-1AB7-42AA-BFB8-7872E270AF7C}" type="sibTrans" cxnId="{9690A894-A39C-41E8-9C13-ABB9087435A4}">
      <dgm:prSet/>
      <dgm:spPr/>
      <dgm:t>
        <a:bodyPr/>
        <a:lstStyle/>
        <a:p>
          <a:endParaRPr lang="id-ID"/>
        </a:p>
      </dgm:t>
    </dgm:pt>
    <dgm:pt modelId="{C8490A8B-5BEC-4C6E-B690-F6025D32A5AB}">
      <dgm:prSet phldrT="[Text]"/>
      <dgm:spPr/>
      <dgm:t>
        <a:bodyPr/>
        <a:lstStyle/>
        <a:p>
          <a:r>
            <a:rPr lang="en-AU" dirty="0" err="1" smtClean="0"/>
            <a:t>Purna</a:t>
          </a:r>
          <a:r>
            <a:rPr lang="en-AU" dirty="0" smtClean="0"/>
            <a:t> </a:t>
          </a:r>
          <a:r>
            <a:rPr lang="en-AU" dirty="0" err="1" smtClean="0"/>
            <a:t>Paskibra</a:t>
          </a:r>
          <a:r>
            <a:rPr lang="en-AU" dirty="0" smtClean="0"/>
            <a:t> (alumni)</a:t>
          </a:r>
          <a:endParaRPr lang="id-ID" dirty="0"/>
        </a:p>
      </dgm:t>
    </dgm:pt>
    <dgm:pt modelId="{2D809D3B-92B0-4360-9EAA-C8DADC34EFEA}" type="parTrans" cxnId="{54E41D78-5AB7-4027-9175-4D644B0FF6A1}">
      <dgm:prSet/>
      <dgm:spPr/>
      <dgm:t>
        <a:bodyPr/>
        <a:lstStyle/>
        <a:p>
          <a:endParaRPr lang="id-ID"/>
        </a:p>
      </dgm:t>
    </dgm:pt>
    <dgm:pt modelId="{12FF46EB-CAB3-45F5-8EA6-65F659B4095B}" type="sibTrans" cxnId="{54E41D78-5AB7-4027-9175-4D644B0FF6A1}">
      <dgm:prSet/>
      <dgm:spPr/>
      <dgm:t>
        <a:bodyPr/>
        <a:lstStyle/>
        <a:p>
          <a:endParaRPr lang="id-ID"/>
        </a:p>
      </dgm:t>
    </dgm:pt>
    <dgm:pt modelId="{4785A472-6EBB-4675-8ACC-4CCBDA911E61}">
      <dgm:prSet phldrT="[Text]"/>
      <dgm:spPr/>
      <dgm:t>
        <a:bodyPr/>
        <a:lstStyle/>
        <a:p>
          <a:r>
            <a:rPr lang="en-AU" dirty="0" err="1" smtClean="0"/>
            <a:t>Korps</a:t>
          </a:r>
          <a:r>
            <a:rPr lang="en-AU" dirty="0" smtClean="0"/>
            <a:t> </a:t>
          </a:r>
          <a:r>
            <a:rPr lang="en-AU" dirty="0" err="1" smtClean="0"/>
            <a:t>Paskibra</a:t>
          </a:r>
          <a:endParaRPr lang="id-ID" dirty="0"/>
        </a:p>
      </dgm:t>
    </dgm:pt>
    <dgm:pt modelId="{7DCB8CE9-33DE-4F8B-9FE1-C29415C2FFF1}" type="parTrans" cxnId="{6AB6182D-1A68-4A49-8A89-F276089CDB2B}">
      <dgm:prSet/>
      <dgm:spPr/>
      <dgm:t>
        <a:bodyPr/>
        <a:lstStyle/>
        <a:p>
          <a:endParaRPr lang="id-ID"/>
        </a:p>
      </dgm:t>
    </dgm:pt>
    <dgm:pt modelId="{F554DFB7-1EEF-4C58-8BCE-BBDB274620E3}" type="sibTrans" cxnId="{6AB6182D-1A68-4A49-8A89-F276089CDB2B}">
      <dgm:prSet/>
      <dgm:spPr/>
      <dgm:t>
        <a:bodyPr/>
        <a:lstStyle/>
        <a:p>
          <a:endParaRPr lang="id-ID"/>
        </a:p>
      </dgm:t>
    </dgm:pt>
    <dgm:pt modelId="{4ADCF9CD-E04D-4E98-9417-B00402B4E9B6}">
      <dgm:prSet phldrT="[Text]"/>
      <dgm:spPr/>
      <dgm:t>
        <a:bodyPr/>
        <a:lstStyle/>
        <a:p>
          <a:r>
            <a:rPr lang="en-AU" dirty="0" smtClean="0"/>
            <a:t>Orang </a:t>
          </a:r>
          <a:r>
            <a:rPr lang="en-AU" dirty="0" err="1" smtClean="0"/>
            <a:t>tua</a:t>
          </a:r>
          <a:r>
            <a:rPr lang="en-AU" dirty="0" smtClean="0"/>
            <a:t> </a:t>
          </a:r>
          <a:r>
            <a:rPr lang="en-AU" dirty="0" err="1" smtClean="0"/>
            <a:t>Anggota</a:t>
          </a:r>
          <a:endParaRPr lang="id-ID" dirty="0"/>
        </a:p>
      </dgm:t>
    </dgm:pt>
    <dgm:pt modelId="{EF430FC4-D49D-42EE-8A19-84E68CDD6AA2}" type="parTrans" cxnId="{4C452A6A-A2C4-49FC-BCC2-6785B0E6C68D}">
      <dgm:prSet/>
      <dgm:spPr/>
      <dgm:t>
        <a:bodyPr/>
        <a:lstStyle/>
        <a:p>
          <a:endParaRPr lang="id-ID"/>
        </a:p>
      </dgm:t>
    </dgm:pt>
    <dgm:pt modelId="{077B79D1-B9C4-465E-A28F-AE080C64A059}" type="sibTrans" cxnId="{4C452A6A-A2C4-49FC-BCC2-6785B0E6C68D}">
      <dgm:prSet/>
      <dgm:spPr/>
      <dgm:t>
        <a:bodyPr/>
        <a:lstStyle/>
        <a:p>
          <a:endParaRPr lang="id-ID"/>
        </a:p>
      </dgm:t>
    </dgm:pt>
    <dgm:pt modelId="{E32A9E87-FC5F-460B-A15C-FDE599E8369A}" type="pres">
      <dgm:prSet presAssocID="{DAA48693-2405-4429-8FA4-B08E3CD92C21}" presName="linearFlow" presStyleCnt="0">
        <dgm:presLayoutVars>
          <dgm:dir/>
          <dgm:animLvl val="lvl"/>
          <dgm:resizeHandles/>
        </dgm:presLayoutVars>
      </dgm:prSet>
      <dgm:spPr/>
      <dgm:t>
        <a:bodyPr/>
        <a:lstStyle/>
        <a:p>
          <a:endParaRPr lang="id-ID"/>
        </a:p>
      </dgm:t>
    </dgm:pt>
    <dgm:pt modelId="{E8BD1CDB-0FD7-47A8-AD22-CB1E538D7630}" type="pres">
      <dgm:prSet presAssocID="{C303BF77-7C10-46FB-916A-748402900BD6}" presName="compositeNode" presStyleCnt="0">
        <dgm:presLayoutVars>
          <dgm:bulletEnabled val="1"/>
        </dgm:presLayoutVars>
      </dgm:prSet>
      <dgm:spPr/>
    </dgm:pt>
    <dgm:pt modelId="{7F0F7065-A12B-49E7-9F91-953D043213A7}" type="pres">
      <dgm:prSet presAssocID="{C303BF77-7C10-46FB-916A-748402900BD6}" presName="image" presStyleLbl="fgImgPlace1" presStyleIdx="0" presStyleCnt="2"/>
      <dgm:spPr/>
    </dgm:pt>
    <dgm:pt modelId="{A958FC80-1266-4534-BA22-0A5D954BA48B}" type="pres">
      <dgm:prSet presAssocID="{C303BF77-7C10-46FB-916A-748402900BD6}" presName="childNode" presStyleLbl="node1" presStyleIdx="0" presStyleCnt="2">
        <dgm:presLayoutVars>
          <dgm:bulletEnabled val="1"/>
        </dgm:presLayoutVars>
      </dgm:prSet>
      <dgm:spPr/>
      <dgm:t>
        <a:bodyPr/>
        <a:lstStyle/>
        <a:p>
          <a:endParaRPr lang="id-ID"/>
        </a:p>
      </dgm:t>
    </dgm:pt>
    <dgm:pt modelId="{C8777437-FA68-4518-86F7-1961C493A536}" type="pres">
      <dgm:prSet presAssocID="{C303BF77-7C10-46FB-916A-748402900BD6}" presName="parentNode" presStyleLbl="revTx" presStyleIdx="0" presStyleCnt="2">
        <dgm:presLayoutVars>
          <dgm:chMax val="0"/>
          <dgm:bulletEnabled val="1"/>
        </dgm:presLayoutVars>
      </dgm:prSet>
      <dgm:spPr/>
      <dgm:t>
        <a:bodyPr/>
        <a:lstStyle/>
        <a:p>
          <a:endParaRPr lang="id-ID"/>
        </a:p>
      </dgm:t>
    </dgm:pt>
    <dgm:pt modelId="{BFB31ED5-E29A-429F-802B-D69D5A5084E8}" type="pres">
      <dgm:prSet presAssocID="{168CB5AF-1864-4AC1-9565-D1745FF4B86B}" presName="sibTrans" presStyleCnt="0"/>
      <dgm:spPr/>
    </dgm:pt>
    <dgm:pt modelId="{BCAE19F0-EC30-426E-A5A2-774C62116F89}" type="pres">
      <dgm:prSet presAssocID="{495CBB5B-2FAA-4C1E-9420-73F89D0A77E8}" presName="compositeNode" presStyleCnt="0">
        <dgm:presLayoutVars>
          <dgm:bulletEnabled val="1"/>
        </dgm:presLayoutVars>
      </dgm:prSet>
      <dgm:spPr/>
    </dgm:pt>
    <dgm:pt modelId="{14A9EA0F-C2B9-4B6A-9EB4-37A358486F84}" type="pres">
      <dgm:prSet presAssocID="{495CBB5B-2FAA-4C1E-9420-73F89D0A77E8}" presName="image" presStyleLbl="fgImgPlace1" presStyleIdx="1" presStyleCnt="2"/>
      <dgm:spPr/>
    </dgm:pt>
    <dgm:pt modelId="{5D92DDEC-46F1-4392-A0F6-AF57B7790A2E}" type="pres">
      <dgm:prSet presAssocID="{495CBB5B-2FAA-4C1E-9420-73F89D0A77E8}" presName="childNode" presStyleLbl="node1" presStyleIdx="1" presStyleCnt="2">
        <dgm:presLayoutVars>
          <dgm:bulletEnabled val="1"/>
        </dgm:presLayoutVars>
      </dgm:prSet>
      <dgm:spPr/>
      <dgm:t>
        <a:bodyPr/>
        <a:lstStyle/>
        <a:p>
          <a:endParaRPr lang="id-ID"/>
        </a:p>
      </dgm:t>
    </dgm:pt>
    <dgm:pt modelId="{BB34D21B-5112-4ED2-B075-65497D37E3DA}" type="pres">
      <dgm:prSet presAssocID="{495CBB5B-2FAA-4C1E-9420-73F89D0A77E8}" presName="parentNode" presStyleLbl="revTx" presStyleIdx="1" presStyleCnt="2">
        <dgm:presLayoutVars>
          <dgm:chMax val="0"/>
          <dgm:bulletEnabled val="1"/>
        </dgm:presLayoutVars>
      </dgm:prSet>
      <dgm:spPr/>
      <dgm:t>
        <a:bodyPr/>
        <a:lstStyle/>
        <a:p>
          <a:endParaRPr lang="id-ID"/>
        </a:p>
      </dgm:t>
    </dgm:pt>
  </dgm:ptLst>
  <dgm:cxnLst>
    <dgm:cxn modelId="{EB8C934D-64E1-48AE-9FD0-FC03948F2CCF}" srcId="{C303BF77-7C10-46FB-916A-748402900BD6}" destId="{C5766965-1DCB-408B-AA1C-D894DDA91328}" srcOrd="3" destOrd="0" parTransId="{7F91C492-A482-4621-9827-D38D526DD187}" sibTransId="{84BCC613-4614-455C-B55B-762CB1E10DCF}"/>
    <dgm:cxn modelId="{8D8DEA0B-552B-43EB-AFBE-A0F8E76A9585}" type="presOf" srcId="{8375BE39-6532-465E-AEF1-207E13D5FC8E}" destId="{A958FC80-1266-4534-BA22-0A5D954BA48B}" srcOrd="0" destOrd="7" presId="urn:microsoft.com/office/officeart/2005/8/layout/hList2"/>
    <dgm:cxn modelId="{4FF23AE3-F2C5-4D1F-B09A-3E93ABD81D6E}" type="presOf" srcId="{B5BB6700-1952-41FF-A526-AD1856C188F0}" destId="{A958FC80-1266-4534-BA22-0A5D954BA48B}" srcOrd="0" destOrd="4" presId="urn:microsoft.com/office/officeart/2005/8/layout/hList2"/>
    <dgm:cxn modelId="{B4CDB4EF-5E29-451B-98D8-CA76796919A8}" type="presOf" srcId="{E60A8BBB-E0A1-4ADD-B6C3-BF5ECF7B0A58}" destId="{5D92DDEC-46F1-4392-A0F6-AF57B7790A2E}" srcOrd="0" destOrd="0" presId="urn:microsoft.com/office/officeart/2005/8/layout/hList2"/>
    <dgm:cxn modelId="{9C76C0AA-6DD0-4DF4-8504-30F2C250E30B}" type="presOf" srcId="{4785A472-6EBB-4675-8ACC-4CCBDA911E61}" destId="{5D92DDEC-46F1-4392-A0F6-AF57B7790A2E}" srcOrd="0" destOrd="1" presId="urn:microsoft.com/office/officeart/2005/8/layout/hList2"/>
    <dgm:cxn modelId="{FAFF5E57-99B9-4E20-877D-9848CDA1FC23}" type="presOf" srcId="{C8490A8B-5BEC-4C6E-B690-F6025D32A5AB}" destId="{5D92DDEC-46F1-4392-A0F6-AF57B7790A2E}" srcOrd="0" destOrd="3" presId="urn:microsoft.com/office/officeart/2005/8/layout/hList2"/>
    <dgm:cxn modelId="{11CD224A-493F-4D18-B824-199370A443ED}" type="presOf" srcId="{3AD2A4F9-51C6-4BBD-813C-3889AA52462E}" destId="{A958FC80-1266-4534-BA22-0A5D954BA48B}" srcOrd="0" destOrd="1" presId="urn:microsoft.com/office/officeart/2005/8/layout/hList2"/>
    <dgm:cxn modelId="{2578C7AA-4D99-4618-99AA-26D78E579C0E}" type="presOf" srcId="{1E290274-426D-4C30-B261-E6BB6B0D52BE}" destId="{A958FC80-1266-4534-BA22-0A5D954BA48B}" srcOrd="0" destOrd="5" presId="urn:microsoft.com/office/officeart/2005/8/layout/hList2"/>
    <dgm:cxn modelId="{27D9FACB-2979-4F3B-BEA1-09353895A2F5}" type="presOf" srcId="{90EDC725-379E-4D6E-952E-1DE1E8564F2B}" destId="{A958FC80-1266-4534-BA22-0A5D954BA48B}" srcOrd="0" destOrd="6" presId="urn:microsoft.com/office/officeart/2005/8/layout/hList2"/>
    <dgm:cxn modelId="{267DBA17-35B0-4F79-9048-B42FD23F9D36}" type="presOf" srcId="{DAA48693-2405-4429-8FA4-B08E3CD92C21}" destId="{E32A9E87-FC5F-460B-A15C-FDE599E8369A}" srcOrd="0" destOrd="0" presId="urn:microsoft.com/office/officeart/2005/8/layout/hList2"/>
    <dgm:cxn modelId="{0D451FDB-C86E-4002-BB75-0C39DD3C880B}" type="presOf" srcId="{495CBB5B-2FAA-4C1E-9420-73F89D0A77E8}" destId="{BB34D21B-5112-4ED2-B075-65497D37E3DA}" srcOrd="0" destOrd="0" presId="urn:microsoft.com/office/officeart/2005/8/layout/hList2"/>
    <dgm:cxn modelId="{9690A894-A39C-41E8-9C13-ABB9087435A4}" srcId="{495CBB5B-2FAA-4C1E-9420-73F89D0A77E8}" destId="{AE244BB7-F950-480A-BC85-7360EA1B2F1D}" srcOrd="4" destOrd="0" parTransId="{134B9E67-BE97-40D1-AE6D-12D87B29AB3F}" sibTransId="{7C3AAE7B-1AB7-42AA-BFB8-7872E270AF7C}"/>
    <dgm:cxn modelId="{6AB6182D-1A68-4A49-8A89-F276089CDB2B}" srcId="{495CBB5B-2FAA-4C1E-9420-73F89D0A77E8}" destId="{4785A472-6EBB-4675-8ACC-4CCBDA911E61}" srcOrd="1" destOrd="0" parTransId="{7DCB8CE9-33DE-4F8B-9FE1-C29415C2FFF1}" sibTransId="{F554DFB7-1EEF-4C58-8BCE-BBDB274620E3}"/>
    <dgm:cxn modelId="{54E41D78-5AB7-4027-9175-4D644B0FF6A1}" srcId="{495CBB5B-2FAA-4C1E-9420-73F89D0A77E8}" destId="{C8490A8B-5BEC-4C6E-B690-F6025D32A5AB}" srcOrd="3" destOrd="0" parTransId="{2D809D3B-92B0-4360-9EAA-C8DADC34EFEA}" sibTransId="{12FF46EB-CAB3-45F5-8EA6-65F659B4095B}"/>
    <dgm:cxn modelId="{5A736472-B4AD-4EE8-8EC0-80646BCFE1B4}" srcId="{C303BF77-7C10-46FB-916A-748402900BD6}" destId="{3AD2A4F9-51C6-4BBD-813C-3889AA52462E}" srcOrd="1" destOrd="0" parTransId="{E1989966-AC6A-44A4-8767-528939B39BF7}" sibTransId="{CE5BA647-E53B-4CC6-8632-F2803DD9B2EA}"/>
    <dgm:cxn modelId="{2EC519B4-1166-42C8-9654-364761EFB93A}" srcId="{B5BB6700-1952-41FF-A526-AD1856C188F0}" destId="{8375BE39-6532-465E-AEF1-207E13D5FC8E}" srcOrd="2" destOrd="0" parTransId="{9D75E898-A5AE-4F2D-A5CE-0CB2497901C9}" sibTransId="{9D3E2442-CAEA-494C-9B04-DB3158B38DFB}"/>
    <dgm:cxn modelId="{56305BA2-1356-4F71-9BFA-CFB2170A2AE1}" srcId="{DAA48693-2405-4429-8FA4-B08E3CD92C21}" destId="{495CBB5B-2FAA-4C1E-9420-73F89D0A77E8}" srcOrd="1" destOrd="0" parTransId="{A629893C-1A2C-4DA2-8D6E-9ECB0E53C93E}" sibTransId="{09A3C908-09CF-4571-8DDB-0C0B6BE2C6BB}"/>
    <dgm:cxn modelId="{84355816-B46D-4FB2-AF33-8632F1975F4E}" type="presOf" srcId="{4ADCF9CD-E04D-4E98-9417-B00402B4E9B6}" destId="{5D92DDEC-46F1-4392-A0F6-AF57B7790A2E}" srcOrd="0" destOrd="2" presId="urn:microsoft.com/office/officeart/2005/8/layout/hList2"/>
    <dgm:cxn modelId="{61F331F8-BF0C-4995-9924-B854B116A9C3}" srcId="{B5BB6700-1952-41FF-A526-AD1856C188F0}" destId="{90EDC725-379E-4D6E-952E-1DE1E8564F2B}" srcOrd="1" destOrd="0" parTransId="{46B2FD40-87DD-4ACC-ABC4-12FA27E37539}" sibTransId="{80B9B3EF-8490-4116-87F4-90E687746622}"/>
    <dgm:cxn modelId="{D1F28D64-C146-4A12-B598-FC6941E08D1C}" type="presOf" srcId="{AE244BB7-F950-480A-BC85-7360EA1B2F1D}" destId="{5D92DDEC-46F1-4392-A0F6-AF57B7790A2E}" srcOrd="0" destOrd="4" presId="urn:microsoft.com/office/officeart/2005/8/layout/hList2"/>
    <dgm:cxn modelId="{FBB0FDDB-E25D-4990-86BA-B47B6386565F}" srcId="{495CBB5B-2FAA-4C1E-9420-73F89D0A77E8}" destId="{E60A8BBB-E0A1-4ADD-B6C3-BF5ECF7B0A58}" srcOrd="0" destOrd="0" parTransId="{E4A50EC0-4901-4894-B5E1-8F54481DAC61}" sibTransId="{618C5CD3-942F-4DBA-98A1-3C0012581636}"/>
    <dgm:cxn modelId="{24B8AE13-0D8E-4C9D-91AF-38C02BA71994}" type="presOf" srcId="{D072C8D8-5478-49BF-B9A7-0595D84A991A}" destId="{A958FC80-1266-4534-BA22-0A5D954BA48B}" srcOrd="0" destOrd="0" presId="urn:microsoft.com/office/officeart/2005/8/layout/hList2"/>
    <dgm:cxn modelId="{3C53B196-376C-4391-9C8A-11B726DAA840}" srcId="{DAA48693-2405-4429-8FA4-B08E3CD92C21}" destId="{C303BF77-7C10-46FB-916A-748402900BD6}" srcOrd="0" destOrd="0" parTransId="{7F0459E6-9BB6-45DA-AB4C-600D45E7590E}" sibTransId="{168CB5AF-1864-4AC1-9565-D1745FF4B86B}"/>
    <dgm:cxn modelId="{CCF4CEDE-72CE-4266-A8E9-6CF906D80BAE}" srcId="{B5BB6700-1952-41FF-A526-AD1856C188F0}" destId="{1E290274-426D-4C30-B261-E6BB6B0D52BE}" srcOrd="0" destOrd="0" parTransId="{60D802C1-A1EF-46AD-B5C4-0423B35985FE}" sibTransId="{E34C5F1D-5BB7-4F0E-9A45-18FF6A662C53}"/>
    <dgm:cxn modelId="{EEBD674C-C7AA-483D-AC60-5DBEDF881172}" type="presOf" srcId="{FD84FBEB-F1CB-43D4-8F4B-1D5B31603A23}" destId="{A958FC80-1266-4534-BA22-0A5D954BA48B}" srcOrd="0" destOrd="2" presId="urn:microsoft.com/office/officeart/2005/8/layout/hList2"/>
    <dgm:cxn modelId="{2BB0DBC0-C1D6-419E-A805-894644BDFCA5}" type="presOf" srcId="{C5766965-1DCB-408B-AA1C-D894DDA91328}" destId="{A958FC80-1266-4534-BA22-0A5D954BA48B}" srcOrd="0" destOrd="3" presId="urn:microsoft.com/office/officeart/2005/8/layout/hList2"/>
    <dgm:cxn modelId="{5957F09A-CF8B-4C77-BB3A-A1DE8BD5FC3C}" srcId="{C303BF77-7C10-46FB-916A-748402900BD6}" destId="{FD84FBEB-F1CB-43D4-8F4B-1D5B31603A23}" srcOrd="2" destOrd="0" parTransId="{50AC29E2-C770-4DA9-BAE0-AB2D5092AD9B}" sibTransId="{C0DCB5C0-2315-49C2-BBC8-13AD097C0D82}"/>
    <dgm:cxn modelId="{D94844F3-F354-4ED3-AED4-AB026E99EFB5}" type="presOf" srcId="{C303BF77-7C10-46FB-916A-748402900BD6}" destId="{C8777437-FA68-4518-86F7-1961C493A536}" srcOrd="0" destOrd="0" presId="urn:microsoft.com/office/officeart/2005/8/layout/hList2"/>
    <dgm:cxn modelId="{4C452A6A-A2C4-49FC-BCC2-6785B0E6C68D}" srcId="{495CBB5B-2FAA-4C1E-9420-73F89D0A77E8}" destId="{4ADCF9CD-E04D-4E98-9417-B00402B4E9B6}" srcOrd="2" destOrd="0" parTransId="{EF430FC4-D49D-42EE-8A19-84E68CDD6AA2}" sibTransId="{077B79D1-B9C4-465E-A28F-AE080C64A059}"/>
    <dgm:cxn modelId="{3DFE2852-30B8-48B2-8950-08828DD4EE62}" srcId="{C303BF77-7C10-46FB-916A-748402900BD6}" destId="{D072C8D8-5478-49BF-B9A7-0595D84A991A}" srcOrd="0" destOrd="0" parTransId="{66DA4E09-5225-48F7-9CF8-FFC5B6DACB15}" sibTransId="{BB00DCEC-273D-44DD-95E1-D3F761CDABDA}"/>
    <dgm:cxn modelId="{123A1786-903A-4069-A7FA-21362151D465}" srcId="{C303BF77-7C10-46FB-916A-748402900BD6}" destId="{B5BB6700-1952-41FF-A526-AD1856C188F0}" srcOrd="4" destOrd="0" parTransId="{3F281D86-8647-401D-8401-8110107819F3}" sibTransId="{14F87AD2-FB49-4B66-B0BA-25EDC609380F}"/>
    <dgm:cxn modelId="{816EF798-D4C7-4CA0-A07D-55FFFB530D89}" type="presParOf" srcId="{E32A9E87-FC5F-460B-A15C-FDE599E8369A}" destId="{E8BD1CDB-0FD7-47A8-AD22-CB1E538D7630}" srcOrd="0" destOrd="0" presId="urn:microsoft.com/office/officeart/2005/8/layout/hList2"/>
    <dgm:cxn modelId="{E8FFA69A-E9D9-4EEC-BA5F-485EBD705756}" type="presParOf" srcId="{E8BD1CDB-0FD7-47A8-AD22-CB1E538D7630}" destId="{7F0F7065-A12B-49E7-9F91-953D043213A7}" srcOrd="0" destOrd="0" presId="urn:microsoft.com/office/officeart/2005/8/layout/hList2"/>
    <dgm:cxn modelId="{A5831187-28CB-4485-B370-33C296A9FBAD}" type="presParOf" srcId="{E8BD1CDB-0FD7-47A8-AD22-CB1E538D7630}" destId="{A958FC80-1266-4534-BA22-0A5D954BA48B}" srcOrd="1" destOrd="0" presId="urn:microsoft.com/office/officeart/2005/8/layout/hList2"/>
    <dgm:cxn modelId="{F387475F-EED1-4C69-BB9D-CB25B141F164}" type="presParOf" srcId="{E8BD1CDB-0FD7-47A8-AD22-CB1E538D7630}" destId="{C8777437-FA68-4518-86F7-1961C493A536}" srcOrd="2" destOrd="0" presId="urn:microsoft.com/office/officeart/2005/8/layout/hList2"/>
    <dgm:cxn modelId="{4AFDDF40-3891-4D0D-865E-8D53C5ED0785}" type="presParOf" srcId="{E32A9E87-FC5F-460B-A15C-FDE599E8369A}" destId="{BFB31ED5-E29A-429F-802B-D69D5A5084E8}" srcOrd="1" destOrd="0" presId="urn:microsoft.com/office/officeart/2005/8/layout/hList2"/>
    <dgm:cxn modelId="{F54463A0-0491-44A8-9C72-6C9E8C308E84}" type="presParOf" srcId="{E32A9E87-FC5F-460B-A15C-FDE599E8369A}" destId="{BCAE19F0-EC30-426E-A5A2-774C62116F89}" srcOrd="2" destOrd="0" presId="urn:microsoft.com/office/officeart/2005/8/layout/hList2"/>
    <dgm:cxn modelId="{DB6EABDF-3062-4C9D-8C1B-1AA644C16AA7}" type="presParOf" srcId="{BCAE19F0-EC30-426E-A5A2-774C62116F89}" destId="{14A9EA0F-C2B9-4B6A-9EB4-37A358486F84}" srcOrd="0" destOrd="0" presId="urn:microsoft.com/office/officeart/2005/8/layout/hList2"/>
    <dgm:cxn modelId="{22F733ED-CF27-4D1C-BC13-A441F1A5A53E}" type="presParOf" srcId="{BCAE19F0-EC30-426E-A5A2-774C62116F89}" destId="{5D92DDEC-46F1-4392-A0F6-AF57B7790A2E}" srcOrd="1" destOrd="0" presId="urn:microsoft.com/office/officeart/2005/8/layout/hList2"/>
    <dgm:cxn modelId="{2976E7AD-1B61-4154-8BAF-89586B4CCE5C}" type="presParOf" srcId="{BCAE19F0-EC30-426E-A5A2-774C62116F89}" destId="{BB34D21B-5112-4ED2-B075-65497D37E3DA}"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81150D-E53C-4593-B76D-D9B0CFA5EC4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id-ID"/>
        </a:p>
      </dgm:t>
    </dgm:pt>
    <dgm:pt modelId="{8DD69016-B3F3-480B-A7D9-86DB9AC1F002}">
      <dgm:prSet phldrT="[Text]"/>
      <dgm:spPr/>
      <dgm:t>
        <a:bodyPr/>
        <a:lstStyle/>
        <a:p>
          <a:r>
            <a:rPr lang="en-AU" dirty="0" smtClean="0"/>
            <a:t>Masa </a:t>
          </a:r>
          <a:r>
            <a:rPr lang="en-AU" dirty="0" err="1" smtClean="0"/>
            <a:t>Presiden</a:t>
          </a:r>
          <a:r>
            <a:rPr lang="en-AU" dirty="0" smtClean="0"/>
            <a:t> </a:t>
          </a:r>
          <a:r>
            <a:rPr lang="en-AU" dirty="0" err="1" smtClean="0"/>
            <a:t>Soekarno</a:t>
          </a:r>
          <a:r>
            <a:rPr lang="en-AU" dirty="0" smtClean="0"/>
            <a:t> : </a:t>
          </a:r>
          <a:r>
            <a:rPr lang="id-ID" dirty="0" smtClean="0"/>
            <a:t>pada tahun 1946</a:t>
          </a:r>
          <a:r>
            <a:rPr lang="en-AU" dirty="0" smtClean="0"/>
            <a:t> - 1949</a:t>
          </a:r>
          <a:r>
            <a:rPr lang="id-ID" dirty="0" smtClean="0"/>
            <a:t>, Mayor (Laut) Husein Mutahar di halaman Istana Gedung Agung Yogyakarta</a:t>
          </a:r>
          <a:r>
            <a:rPr lang="en-AU" dirty="0" smtClean="0"/>
            <a:t> </a:t>
          </a:r>
          <a:r>
            <a:rPr lang="en-AU" dirty="0" err="1" smtClean="0"/>
            <a:t>menyelanggarakan</a:t>
          </a:r>
          <a:r>
            <a:rPr lang="id-ID" dirty="0" smtClean="0"/>
            <a:t> pengibaran bendera pusaka </a:t>
          </a:r>
          <a:r>
            <a:rPr lang="en-AU" dirty="0" smtClean="0"/>
            <a:t>yang </a:t>
          </a:r>
          <a:r>
            <a:rPr lang="id-ID" dirty="0" smtClean="0"/>
            <a:t>dilakukan oleh</a:t>
          </a:r>
          <a:r>
            <a:rPr lang="en-AU" dirty="0" smtClean="0"/>
            <a:t> </a:t>
          </a:r>
          <a:r>
            <a:rPr lang="id-ID" dirty="0" smtClean="0"/>
            <a:t>lima orang pemuda (3 putra dan 2 putri)</a:t>
          </a:r>
          <a:r>
            <a:rPr lang="en-AU" dirty="0" smtClean="0"/>
            <a:t>. </a:t>
          </a:r>
          <a:endParaRPr lang="id-ID" dirty="0"/>
        </a:p>
      </dgm:t>
    </dgm:pt>
    <dgm:pt modelId="{BBEBE4E3-D905-4800-90A8-E4D53307D769}" type="parTrans" cxnId="{A0227C31-E393-475E-9E3B-8AFE1633089D}">
      <dgm:prSet/>
      <dgm:spPr/>
      <dgm:t>
        <a:bodyPr/>
        <a:lstStyle/>
        <a:p>
          <a:endParaRPr lang="id-ID"/>
        </a:p>
      </dgm:t>
    </dgm:pt>
    <dgm:pt modelId="{2E37C9D6-77EE-464A-963B-100C4FDAF4F4}" type="sibTrans" cxnId="{A0227C31-E393-475E-9E3B-8AFE1633089D}">
      <dgm:prSet/>
      <dgm:spPr/>
      <dgm:t>
        <a:bodyPr/>
        <a:lstStyle/>
        <a:p>
          <a:endParaRPr lang="id-ID"/>
        </a:p>
      </dgm:t>
    </dgm:pt>
    <dgm:pt modelId="{E6B067BD-2405-448A-B6EE-5B3C668B7E0B}">
      <dgm:prSet/>
      <dgm:spPr/>
      <dgm:t>
        <a:bodyPr/>
        <a:lstStyle/>
        <a:p>
          <a:r>
            <a:rPr lang="en-AU" dirty="0" smtClean="0"/>
            <a:t>Masa </a:t>
          </a:r>
          <a:r>
            <a:rPr lang="en-AU" dirty="0" err="1" smtClean="0"/>
            <a:t>Presiden</a:t>
          </a:r>
          <a:r>
            <a:rPr lang="en-AU" dirty="0" smtClean="0"/>
            <a:t> </a:t>
          </a:r>
          <a:r>
            <a:rPr lang="en-AU" dirty="0" err="1" smtClean="0"/>
            <a:t>Soeharto</a:t>
          </a:r>
          <a:r>
            <a:rPr lang="en-AU" dirty="0" smtClean="0"/>
            <a:t> </a:t>
          </a:r>
          <a:r>
            <a:rPr lang="id-ID" dirty="0" smtClean="0"/>
            <a:t>Tahun 1967, Husein Mutahar kemudian mengembangkan lagi formasi pengibaran menjadi 3 kelompok yang dinamai sesuai jumlah anggotanya, yaitu:</a:t>
          </a:r>
          <a:r>
            <a:rPr lang="en-AU" dirty="0" smtClean="0"/>
            <a:t> </a:t>
          </a:r>
          <a:r>
            <a:rPr lang="id-ID" dirty="0" smtClean="0"/>
            <a:t>Pasukan 17 / pengiring (pemandu),</a:t>
          </a:r>
          <a:r>
            <a:rPr lang="en-AU" dirty="0" smtClean="0"/>
            <a:t> </a:t>
          </a:r>
          <a:r>
            <a:rPr lang="id-ID" dirty="0" smtClean="0"/>
            <a:t>Pasukan 8 / pembawa bendera (inti),</a:t>
          </a:r>
          <a:r>
            <a:rPr lang="en-AU" dirty="0" smtClean="0"/>
            <a:t> </a:t>
          </a:r>
          <a:r>
            <a:rPr lang="id-ID" dirty="0" smtClean="0"/>
            <a:t>Pasukan 45/pengawal.</a:t>
          </a:r>
        </a:p>
      </dgm:t>
    </dgm:pt>
    <dgm:pt modelId="{485C5A27-CE09-4ACF-B20D-938689D6BC4D}" type="parTrans" cxnId="{2DAC6AEB-4E95-4244-AD3C-1FA2CBCD3AF6}">
      <dgm:prSet/>
      <dgm:spPr/>
      <dgm:t>
        <a:bodyPr/>
        <a:lstStyle/>
        <a:p>
          <a:endParaRPr lang="id-ID"/>
        </a:p>
      </dgm:t>
    </dgm:pt>
    <dgm:pt modelId="{D9C51EE1-7B6C-478D-BD93-EE30D13F3793}" type="sibTrans" cxnId="{2DAC6AEB-4E95-4244-AD3C-1FA2CBCD3AF6}">
      <dgm:prSet/>
      <dgm:spPr/>
      <dgm:t>
        <a:bodyPr/>
        <a:lstStyle/>
        <a:p>
          <a:endParaRPr lang="id-ID"/>
        </a:p>
      </dgm:t>
    </dgm:pt>
    <dgm:pt modelId="{E04BCD6A-1FB3-4D82-A978-AB4D12DCC7D7}">
      <dgm:prSet/>
      <dgm:spPr/>
      <dgm:t>
        <a:bodyPr/>
        <a:lstStyle/>
        <a:p>
          <a:r>
            <a:rPr lang="id-ID" dirty="0" smtClean="0"/>
            <a:t>Mutahar hanya melibatkan putra daerah yang ada di Jakarta dan menjadi anggota Pandu/Pramuka untuk melaksanakan tugas pengibaran bendera pusaka. </a:t>
          </a:r>
          <a:r>
            <a:rPr lang="en-AU" dirty="0" err="1" smtClean="0"/>
            <a:t>Pasukan</a:t>
          </a:r>
          <a:r>
            <a:rPr lang="en-AU" dirty="0" smtClean="0"/>
            <a:t> </a:t>
          </a:r>
          <a:r>
            <a:rPr lang="id-ID" dirty="0" smtClean="0"/>
            <a:t>45 (pengawal) diambil dari Pasukan Pengawal Presiden (PASWALPRES) </a:t>
          </a:r>
          <a:endParaRPr lang="en-AU" dirty="0" smtClean="0"/>
        </a:p>
      </dgm:t>
    </dgm:pt>
    <dgm:pt modelId="{769E4582-DED0-4BA0-ACE5-3B95C7871A87}" type="parTrans" cxnId="{5DECAEDF-B924-4287-8AB6-35A502A64DA1}">
      <dgm:prSet/>
      <dgm:spPr/>
      <dgm:t>
        <a:bodyPr/>
        <a:lstStyle/>
        <a:p>
          <a:endParaRPr lang="id-ID"/>
        </a:p>
      </dgm:t>
    </dgm:pt>
    <dgm:pt modelId="{E8BE5DBC-CC65-46AC-9E9E-BEEA2EBCBF25}" type="sibTrans" cxnId="{5DECAEDF-B924-4287-8AB6-35A502A64DA1}">
      <dgm:prSet/>
      <dgm:spPr/>
      <dgm:t>
        <a:bodyPr/>
        <a:lstStyle/>
        <a:p>
          <a:endParaRPr lang="id-ID"/>
        </a:p>
      </dgm:t>
    </dgm:pt>
    <dgm:pt modelId="{DA8B4CBE-6670-461F-BB39-93014DD81886}">
      <dgm:prSet phldrT="[Text]"/>
      <dgm:spPr/>
      <dgm:t>
        <a:bodyPr/>
        <a:lstStyle/>
        <a:p>
          <a:r>
            <a:rPr lang="id-ID" dirty="0" smtClean="0"/>
            <a:t>1950</a:t>
          </a:r>
          <a:r>
            <a:rPr lang="en-AU" dirty="0" smtClean="0"/>
            <a:t> -</a:t>
          </a:r>
          <a:r>
            <a:rPr lang="id-ID" dirty="0" smtClean="0"/>
            <a:t>1966</a:t>
          </a:r>
          <a:r>
            <a:rPr lang="en-AU" dirty="0" smtClean="0"/>
            <a:t> </a:t>
          </a:r>
          <a:r>
            <a:rPr lang="en-AU" dirty="0" err="1" smtClean="0"/>
            <a:t>Ibukota</a:t>
          </a:r>
          <a:r>
            <a:rPr lang="en-AU" dirty="0" smtClean="0"/>
            <a:t> </a:t>
          </a:r>
          <a:r>
            <a:rPr lang="en-AU" dirty="0" err="1" smtClean="0"/>
            <a:t>kembali</a:t>
          </a:r>
          <a:r>
            <a:rPr lang="en-AU" dirty="0" smtClean="0"/>
            <a:t> </a:t>
          </a:r>
          <a:r>
            <a:rPr lang="en-AU" dirty="0" err="1" smtClean="0"/>
            <a:t>ke</a:t>
          </a:r>
          <a:r>
            <a:rPr lang="en-AU" dirty="0" smtClean="0"/>
            <a:t> </a:t>
          </a:r>
          <a:r>
            <a:rPr lang="en-AU" dirty="0" err="1" smtClean="0"/>
            <a:t>jakarta</a:t>
          </a:r>
          <a:r>
            <a:rPr lang="id-ID" dirty="0" smtClean="0"/>
            <a:t>. Selama periode itu, para pengibar bendera diambil dari para pelajar dan mahasiswa yang ada di Jakarta.</a:t>
          </a:r>
          <a:endParaRPr lang="id-ID" dirty="0"/>
        </a:p>
      </dgm:t>
    </dgm:pt>
    <dgm:pt modelId="{455B957F-80A1-406E-86C7-09DEF575F7DC}" type="parTrans" cxnId="{82E2814C-E868-400E-90AB-513A6FE61957}">
      <dgm:prSet/>
      <dgm:spPr/>
      <dgm:t>
        <a:bodyPr/>
        <a:lstStyle/>
        <a:p>
          <a:endParaRPr lang="id-ID"/>
        </a:p>
      </dgm:t>
    </dgm:pt>
    <dgm:pt modelId="{9A8AC401-7EC8-472D-9FEB-CCE0A4B3318A}" type="sibTrans" cxnId="{82E2814C-E868-400E-90AB-513A6FE61957}">
      <dgm:prSet/>
      <dgm:spPr/>
      <dgm:t>
        <a:bodyPr/>
        <a:lstStyle/>
        <a:p>
          <a:endParaRPr lang="id-ID"/>
        </a:p>
      </dgm:t>
    </dgm:pt>
    <dgm:pt modelId="{B7847602-97C7-4F78-85E7-5FC4F7A67AE6}" type="pres">
      <dgm:prSet presAssocID="{7381150D-E53C-4593-B76D-D9B0CFA5EC4D}" presName="Name0" presStyleCnt="0">
        <dgm:presLayoutVars>
          <dgm:dir/>
          <dgm:animLvl val="lvl"/>
          <dgm:resizeHandles val="exact"/>
        </dgm:presLayoutVars>
      </dgm:prSet>
      <dgm:spPr/>
      <dgm:t>
        <a:bodyPr/>
        <a:lstStyle/>
        <a:p>
          <a:endParaRPr lang="id-ID"/>
        </a:p>
      </dgm:t>
    </dgm:pt>
    <dgm:pt modelId="{5F50C1B0-9611-43EB-B53A-B7556BBEEF0B}" type="pres">
      <dgm:prSet presAssocID="{E04BCD6A-1FB3-4D82-A978-AB4D12DCC7D7}" presName="boxAndChildren" presStyleCnt="0"/>
      <dgm:spPr/>
    </dgm:pt>
    <dgm:pt modelId="{A7122E1D-DDA4-47B2-8A30-15A87BA4728A}" type="pres">
      <dgm:prSet presAssocID="{E04BCD6A-1FB3-4D82-A978-AB4D12DCC7D7}" presName="parentTextBox" presStyleLbl="node1" presStyleIdx="0" presStyleCnt="4"/>
      <dgm:spPr/>
      <dgm:t>
        <a:bodyPr/>
        <a:lstStyle/>
        <a:p>
          <a:endParaRPr lang="id-ID"/>
        </a:p>
      </dgm:t>
    </dgm:pt>
    <dgm:pt modelId="{71812A25-9948-4337-975D-2AB631A98928}" type="pres">
      <dgm:prSet presAssocID="{D9C51EE1-7B6C-478D-BD93-EE30D13F3793}" presName="sp" presStyleCnt="0"/>
      <dgm:spPr/>
    </dgm:pt>
    <dgm:pt modelId="{4B100C25-E827-4B2F-89A9-79C399685984}" type="pres">
      <dgm:prSet presAssocID="{E6B067BD-2405-448A-B6EE-5B3C668B7E0B}" presName="arrowAndChildren" presStyleCnt="0"/>
      <dgm:spPr/>
    </dgm:pt>
    <dgm:pt modelId="{8A1ED993-A480-4315-810B-00B800AFF540}" type="pres">
      <dgm:prSet presAssocID="{E6B067BD-2405-448A-B6EE-5B3C668B7E0B}" presName="parentTextArrow" presStyleLbl="node1" presStyleIdx="1" presStyleCnt="4"/>
      <dgm:spPr/>
      <dgm:t>
        <a:bodyPr/>
        <a:lstStyle/>
        <a:p>
          <a:endParaRPr lang="id-ID"/>
        </a:p>
      </dgm:t>
    </dgm:pt>
    <dgm:pt modelId="{AB8CBBFA-95AD-4D0B-A2BC-F0775C229754}" type="pres">
      <dgm:prSet presAssocID="{9A8AC401-7EC8-472D-9FEB-CCE0A4B3318A}" presName="sp" presStyleCnt="0"/>
      <dgm:spPr/>
    </dgm:pt>
    <dgm:pt modelId="{31A0D6DB-AF0C-4797-B635-675FE2CE287D}" type="pres">
      <dgm:prSet presAssocID="{DA8B4CBE-6670-461F-BB39-93014DD81886}" presName="arrowAndChildren" presStyleCnt="0"/>
      <dgm:spPr/>
    </dgm:pt>
    <dgm:pt modelId="{1110280E-A7D9-4DD1-A8D8-D2800B93E72E}" type="pres">
      <dgm:prSet presAssocID="{DA8B4CBE-6670-461F-BB39-93014DD81886}" presName="parentTextArrow" presStyleLbl="node1" presStyleIdx="2" presStyleCnt="4"/>
      <dgm:spPr/>
      <dgm:t>
        <a:bodyPr/>
        <a:lstStyle/>
        <a:p>
          <a:endParaRPr lang="id-ID"/>
        </a:p>
      </dgm:t>
    </dgm:pt>
    <dgm:pt modelId="{369D4F53-D6F6-4994-B72F-69B183F5082D}" type="pres">
      <dgm:prSet presAssocID="{2E37C9D6-77EE-464A-963B-100C4FDAF4F4}" presName="sp" presStyleCnt="0"/>
      <dgm:spPr/>
    </dgm:pt>
    <dgm:pt modelId="{7A8F4AE2-7D13-4C0F-AF3B-DEC2DB435DCF}" type="pres">
      <dgm:prSet presAssocID="{8DD69016-B3F3-480B-A7D9-86DB9AC1F002}" presName="arrowAndChildren" presStyleCnt="0"/>
      <dgm:spPr/>
    </dgm:pt>
    <dgm:pt modelId="{C477DA0E-B715-48E1-915D-0D677B7CF665}" type="pres">
      <dgm:prSet presAssocID="{8DD69016-B3F3-480B-A7D9-86DB9AC1F002}" presName="parentTextArrow" presStyleLbl="node1" presStyleIdx="3" presStyleCnt="4"/>
      <dgm:spPr/>
      <dgm:t>
        <a:bodyPr/>
        <a:lstStyle/>
        <a:p>
          <a:endParaRPr lang="id-ID"/>
        </a:p>
      </dgm:t>
    </dgm:pt>
  </dgm:ptLst>
  <dgm:cxnLst>
    <dgm:cxn modelId="{2DAC6AEB-4E95-4244-AD3C-1FA2CBCD3AF6}" srcId="{7381150D-E53C-4593-B76D-D9B0CFA5EC4D}" destId="{E6B067BD-2405-448A-B6EE-5B3C668B7E0B}" srcOrd="2" destOrd="0" parTransId="{485C5A27-CE09-4ACF-B20D-938689D6BC4D}" sibTransId="{D9C51EE1-7B6C-478D-BD93-EE30D13F3793}"/>
    <dgm:cxn modelId="{24FE0242-51A3-41FF-8191-50F55771C4DA}" type="presOf" srcId="{8DD69016-B3F3-480B-A7D9-86DB9AC1F002}" destId="{C477DA0E-B715-48E1-915D-0D677B7CF665}" srcOrd="0" destOrd="0" presId="urn:microsoft.com/office/officeart/2005/8/layout/process4"/>
    <dgm:cxn modelId="{A05B307F-D96F-4F49-9C0A-1EA700160D41}" type="presOf" srcId="{DA8B4CBE-6670-461F-BB39-93014DD81886}" destId="{1110280E-A7D9-4DD1-A8D8-D2800B93E72E}" srcOrd="0" destOrd="0" presId="urn:microsoft.com/office/officeart/2005/8/layout/process4"/>
    <dgm:cxn modelId="{82E2814C-E868-400E-90AB-513A6FE61957}" srcId="{7381150D-E53C-4593-B76D-D9B0CFA5EC4D}" destId="{DA8B4CBE-6670-461F-BB39-93014DD81886}" srcOrd="1" destOrd="0" parTransId="{455B957F-80A1-406E-86C7-09DEF575F7DC}" sibTransId="{9A8AC401-7EC8-472D-9FEB-CCE0A4B3318A}"/>
    <dgm:cxn modelId="{0D76EFE0-174C-4FD1-9D67-CF21F5E9E065}" type="presOf" srcId="{E04BCD6A-1FB3-4D82-A978-AB4D12DCC7D7}" destId="{A7122E1D-DDA4-47B2-8A30-15A87BA4728A}" srcOrd="0" destOrd="0" presId="urn:microsoft.com/office/officeart/2005/8/layout/process4"/>
    <dgm:cxn modelId="{0714C086-B742-4345-A6A5-B95D3E0BC02F}" type="presOf" srcId="{E6B067BD-2405-448A-B6EE-5B3C668B7E0B}" destId="{8A1ED993-A480-4315-810B-00B800AFF540}" srcOrd="0" destOrd="0" presId="urn:microsoft.com/office/officeart/2005/8/layout/process4"/>
    <dgm:cxn modelId="{5DECAEDF-B924-4287-8AB6-35A502A64DA1}" srcId="{7381150D-E53C-4593-B76D-D9B0CFA5EC4D}" destId="{E04BCD6A-1FB3-4D82-A978-AB4D12DCC7D7}" srcOrd="3" destOrd="0" parTransId="{769E4582-DED0-4BA0-ACE5-3B95C7871A87}" sibTransId="{E8BE5DBC-CC65-46AC-9E9E-BEEA2EBCBF25}"/>
    <dgm:cxn modelId="{A0227C31-E393-475E-9E3B-8AFE1633089D}" srcId="{7381150D-E53C-4593-B76D-D9B0CFA5EC4D}" destId="{8DD69016-B3F3-480B-A7D9-86DB9AC1F002}" srcOrd="0" destOrd="0" parTransId="{BBEBE4E3-D905-4800-90A8-E4D53307D769}" sibTransId="{2E37C9D6-77EE-464A-963B-100C4FDAF4F4}"/>
    <dgm:cxn modelId="{D01BF0E5-F408-4CA9-A435-016FD3C30E3B}" type="presOf" srcId="{7381150D-E53C-4593-B76D-D9B0CFA5EC4D}" destId="{B7847602-97C7-4F78-85E7-5FC4F7A67AE6}" srcOrd="0" destOrd="0" presId="urn:microsoft.com/office/officeart/2005/8/layout/process4"/>
    <dgm:cxn modelId="{323FBA73-2D43-46A7-88B3-696EF991CD0B}" type="presParOf" srcId="{B7847602-97C7-4F78-85E7-5FC4F7A67AE6}" destId="{5F50C1B0-9611-43EB-B53A-B7556BBEEF0B}" srcOrd="0" destOrd="0" presId="urn:microsoft.com/office/officeart/2005/8/layout/process4"/>
    <dgm:cxn modelId="{B562F92D-292F-400A-9070-8F9278E72B74}" type="presParOf" srcId="{5F50C1B0-9611-43EB-B53A-B7556BBEEF0B}" destId="{A7122E1D-DDA4-47B2-8A30-15A87BA4728A}" srcOrd="0" destOrd="0" presId="urn:microsoft.com/office/officeart/2005/8/layout/process4"/>
    <dgm:cxn modelId="{A940BBE2-A08B-4BAB-B08D-849EB9421A30}" type="presParOf" srcId="{B7847602-97C7-4F78-85E7-5FC4F7A67AE6}" destId="{71812A25-9948-4337-975D-2AB631A98928}" srcOrd="1" destOrd="0" presId="urn:microsoft.com/office/officeart/2005/8/layout/process4"/>
    <dgm:cxn modelId="{ED6444D1-0531-4C75-96A0-3961F899B79D}" type="presParOf" srcId="{B7847602-97C7-4F78-85E7-5FC4F7A67AE6}" destId="{4B100C25-E827-4B2F-89A9-79C399685984}" srcOrd="2" destOrd="0" presId="urn:microsoft.com/office/officeart/2005/8/layout/process4"/>
    <dgm:cxn modelId="{ACBD8A44-C9C3-41DF-B05F-007B7E329E1C}" type="presParOf" srcId="{4B100C25-E827-4B2F-89A9-79C399685984}" destId="{8A1ED993-A480-4315-810B-00B800AFF540}" srcOrd="0" destOrd="0" presId="urn:microsoft.com/office/officeart/2005/8/layout/process4"/>
    <dgm:cxn modelId="{6E70D878-7071-4A21-9D1B-6DCC4DE45561}" type="presParOf" srcId="{B7847602-97C7-4F78-85E7-5FC4F7A67AE6}" destId="{AB8CBBFA-95AD-4D0B-A2BC-F0775C229754}" srcOrd="3" destOrd="0" presId="urn:microsoft.com/office/officeart/2005/8/layout/process4"/>
    <dgm:cxn modelId="{37B359B4-F1BA-46B3-8424-DED6CF042733}" type="presParOf" srcId="{B7847602-97C7-4F78-85E7-5FC4F7A67AE6}" destId="{31A0D6DB-AF0C-4797-B635-675FE2CE287D}" srcOrd="4" destOrd="0" presId="urn:microsoft.com/office/officeart/2005/8/layout/process4"/>
    <dgm:cxn modelId="{93BE9086-B265-4C89-8A84-3487E1464020}" type="presParOf" srcId="{31A0D6DB-AF0C-4797-B635-675FE2CE287D}" destId="{1110280E-A7D9-4DD1-A8D8-D2800B93E72E}" srcOrd="0" destOrd="0" presId="urn:microsoft.com/office/officeart/2005/8/layout/process4"/>
    <dgm:cxn modelId="{EE480ABC-20BB-4276-8678-61E4DF4310FF}" type="presParOf" srcId="{B7847602-97C7-4F78-85E7-5FC4F7A67AE6}" destId="{369D4F53-D6F6-4994-B72F-69B183F5082D}" srcOrd="5" destOrd="0" presId="urn:microsoft.com/office/officeart/2005/8/layout/process4"/>
    <dgm:cxn modelId="{2A6B344F-AD34-4EDE-8657-C064803F8B2A}" type="presParOf" srcId="{B7847602-97C7-4F78-85E7-5FC4F7A67AE6}" destId="{7A8F4AE2-7D13-4C0F-AF3B-DEC2DB435DCF}" srcOrd="6" destOrd="0" presId="urn:microsoft.com/office/officeart/2005/8/layout/process4"/>
    <dgm:cxn modelId="{152140AD-AF74-446A-B515-2326FACE9C8A}" type="presParOf" srcId="{7A8F4AE2-7D13-4C0F-AF3B-DEC2DB435DCF}" destId="{C477DA0E-B715-48E1-915D-0D677B7CF66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81150D-E53C-4593-B76D-D9B0CFA5EC4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id-ID"/>
        </a:p>
      </dgm:t>
    </dgm:pt>
    <dgm:pt modelId="{8DD69016-B3F3-480B-A7D9-86DB9AC1F002}">
      <dgm:prSet phldrT="[Text]"/>
      <dgm:spPr/>
      <dgm:t>
        <a:bodyPr/>
        <a:lstStyle/>
        <a:p>
          <a:r>
            <a:rPr lang="id-ID" dirty="0" smtClean="0"/>
            <a:t>Mulai tanggal 1968, petugas pengibar bendera pusaka adalah para pemuda utusan provinsi. Tetapi karena belum seluruh provinsi mengirimkan utusan sehingga masih harus ditambah oleh eks-anggota pasukan tahun 1967.</a:t>
          </a:r>
          <a:endParaRPr lang="id-ID" dirty="0"/>
        </a:p>
      </dgm:t>
    </dgm:pt>
    <dgm:pt modelId="{BBEBE4E3-D905-4800-90A8-E4D53307D769}" type="parTrans" cxnId="{A0227C31-E393-475E-9E3B-8AFE1633089D}">
      <dgm:prSet/>
      <dgm:spPr/>
      <dgm:t>
        <a:bodyPr/>
        <a:lstStyle/>
        <a:p>
          <a:endParaRPr lang="id-ID"/>
        </a:p>
      </dgm:t>
    </dgm:pt>
    <dgm:pt modelId="{2E37C9D6-77EE-464A-963B-100C4FDAF4F4}" type="sibTrans" cxnId="{A0227C31-E393-475E-9E3B-8AFE1633089D}">
      <dgm:prSet/>
      <dgm:spPr/>
      <dgm:t>
        <a:bodyPr/>
        <a:lstStyle/>
        <a:p>
          <a:endParaRPr lang="id-ID"/>
        </a:p>
      </dgm:t>
    </dgm:pt>
    <dgm:pt modelId="{4C48BB27-B26A-4EE2-ACAC-7E7B52792265}">
      <dgm:prSet/>
      <dgm:spPr/>
      <dgm:t>
        <a:bodyPr/>
        <a:lstStyle/>
        <a:p>
          <a:r>
            <a:rPr lang="en-AU" dirty="0" err="1" smtClean="0"/>
            <a:t>Pada</a:t>
          </a:r>
          <a:r>
            <a:rPr lang="en-AU" dirty="0" smtClean="0"/>
            <a:t> </a:t>
          </a:r>
          <a:r>
            <a:rPr lang="en-AU" dirty="0" err="1" smtClean="0"/>
            <a:t>tahun</a:t>
          </a:r>
          <a:r>
            <a:rPr lang="en-AU" dirty="0" smtClean="0"/>
            <a:t> </a:t>
          </a:r>
          <a:r>
            <a:rPr lang="id-ID" dirty="0" smtClean="0"/>
            <a:t>1969, anggota pengibar bendera pusaka adalah para remaja </a:t>
          </a:r>
          <a:r>
            <a:rPr lang="id-ID" b="1" dirty="0" smtClean="0"/>
            <a:t>siswa SLTA </a:t>
          </a:r>
          <a:r>
            <a:rPr lang="id-ID" dirty="0" smtClean="0"/>
            <a:t>se-tanah air Indonesia yang merupakan utusan dari seluruh provinsi di Indonesia, dan tiap provinsi diwakili oleh sepasang remaja putra dan putri.</a:t>
          </a:r>
          <a:r>
            <a:rPr lang="en-AU" dirty="0" smtClean="0"/>
            <a:t> </a:t>
          </a:r>
          <a:r>
            <a:rPr lang="id-ID" dirty="0" smtClean="0"/>
            <a:t>Istilah yang digunakan dari tahun 1967 sampai tahun 1972 masih Pasukan Pengerek Bendera Pusaka. </a:t>
          </a:r>
        </a:p>
      </dgm:t>
    </dgm:pt>
    <dgm:pt modelId="{8715E53F-02AC-4958-8449-2EA09B88EE81}" type="parTrans" cxnId="{4DCB7BA5-68DA-48EB-B2EF-5B7920D13426}">
      <dgm:prSet/>
      <dgm:spPr/>
      <dgm:t>
        <a:bodyPr/>
        <a:lstStyle/>
        <a:p>
          <a:endParaRPr lang="id-ID"/>
        </a:p>
      </dgm:t>
    </dgm:pt>
    <dgm:pt modelId="{399AA02D-FFBD-45F0-BBEA-4DF6DFBF9627}" type="sibTrans" cxnId="{4DCB7BA5-68DA-48EB-B2EF-5B7920D13426}">
      <dgm:prSet/>
      <dgm:spPr/>
      <dgm:t>
        <a:bodyPr/>
        <a:lstStyle/>
        <a:p>
          <a:endParaRPr lang="id-ID"/>
        </a:p>
      </dgm:t>
    </dgm:pt>
    <dgm:pt modelId="{821C49EE-05AC-413A-9F8D-4D36120E3261}">
      <dgm:prSet/>
      <dgm:spPr/>
      <dgm:t>
        <a:bodyPr/>
        <a:lstStyle/>
        <a:p>
          <a:r>
            <a:rPr lang="id-ID" dirty="0" smtClean="0"/>
            <a:t>Baru pada tahun 1973, Idik Sulaeman melontarkan suatu nama untuk Pengibar Bendera Pusaka dengan sebutan Paskibraka. PAS berasal dari PASukan, KIB berasal dari KIBar mengandung pengertian pengibar, RA berarti bendeRA dan KA berarti PusaKA. Mulai saat itu, anggota pengibar bendera pusaka disebut Paskibraka</a:t>
          </a:r>
          <a:endParaRPr lang="id-ID" dirty="0"/>
        </a:p>
      </dgm:t>
    </dgm:pt>
    <dgm:pt modelId="{1BED0A10-1C95-4471-B2A8-D47E89FAA786}" type="parTrans" cxnId="{259D259C-0B69-470B-A088-B943B9577464}">
      <dgm:prSet/>
      <dgm:spPr/>
      <dgm:t>
        <a:bodyPr/>
        <a:lstStyle/>
        <a:p>
          <a:endParaRPr lang="id-ID"/>
        </a:p>
      </dgm:t>
    </dgm:pt>
    <dgm:pt modelId="{DEEE3DDC-7274-4BB5-A31C-B16D314746E2}" type="sibTrans" cxnId="{259D259C-0B69-470B-A088-B943B9577464}">
      <dgm:prSet/>
      <dgm:spPr/>
      <dgm:t>
        <a:bodyPr/>
        <a:lstStyle/>
        <a:p>
          <a:endParaRPr lang="id-ID"/>
        </a:p>
      </dgm:t>
    </dgm:pt>
    <dgm:pt modelId="{DA76BCF9-60F1-48F1-A671-8993346E58ED}">
      <dgm:prSet/>
      <dgm:spPr/>
      <dgm:t>
        <a:bodyPr/>
        <a:lstStyle/>
        <a:p>
          <a:r>
            <a:rPr lang="en-AU" dirty="0" err="1" smtClean="0"/>
            <a:t>Sejak</a:t>
          </a:r>
          <a:r>
            <a:rPr lang="en-AU" dirty="0" smtClean="0"/>
            <a:t> </a:t>
          </a:r>
          <a:r>
            <a:rPr lang="en-AU" dirty="0" err="1" smtClean="0"/>
            <a:t>Tahun</a:t>
          </a:r>
          <a:r>
            <a:rPr lang="en-AU" dirty="0" smtClean="0"/>
            <a:t> 1973 </a:t>
          </a:r>
          <a:r>
            <a:rPr lang="en-AU" dirty="0" err="1" smtClean="0"/>
            <a:t>Sekolah-sekolah</a:t>
          </a:r>
          <a:r>
            <a:rPr lang="en-AU" dirty="0" smtClean="0"/>
            <a:t> </a:t>
          </a:r>
          <a:r>
            <a:rPr lang="en-AU" dirty="0" err="1" smtClean="0"/>
            <a:t>mulai</a:t>
          </a:r>
          <a:r>
            <a:rPr lang="en-AU" dirty="0" smtClean="0"/>
            <a:t> </a:t>
          </a:r>
          <a:r>
            <a:rPr lang="en-AU" dirty="0" err="1" smtClean="0"/>
            <a:t>membentuk</a:t>
          </a:r>
          <a:r>
            <a:rPr lang="en-AU" dirty="0" smtClean="0"/>
            <a:t> </a:t>
          </a:r>
          <a:r>
            <a:rPr lang="en-AU" dirty="0" err="1" smtClean="0"/>
            <a:t>Ekrakurikuler</a:t>
          </a:r>
          <a:r>
            <a:rPr lang="en-AU" dirty="0" smtClean="0"/>
            <a:t> </a:t>
          </a:r>
          <a:r>
            <a:rPr lang="en-AU" dirty="0" err="1" smtClean="0"/>
            <a:t>Paskibra</a:t>
          </a:r>
          <a:r>
            <a:rPr lang="en-AU" dirty="0" smtClean="0"/>
            <a:t> untuk </a:t>
          </a:r>
          <a:r>
            <a:rPr lang="en-AU" dirty="0" err="1" smtClean="0"/>
            <a:t>mengibarkan</a:t>
          </a:r>
          <a:r>
            <a:rPr lang="en-AU" dirty="0" smtClean="0"/>
            <a:t> </a:t>
          </a:r>
          <a:r>
            <a:rPr lang="en-AU" dirty="0" err="1" smtClean="0"/>
            <a:t>Bendera</a:t>
          </a:r>
          <a:r>
            <a:rPr lang="en-AU" dirty="0" smtClean="0"/>
            <a:t> di </a:t>
          </a:r>
          <a:r>
            <a:rPr lang="en-AU" dirty="0" err="1" smtClean="0"/>
            <a:t>Sekolahnya</a:t>
          </a:r>
          <a:r>
            <a:rPr lang="en-AU" dirty="0" smtClean="0"/>
            <a:t> </a:t>
          </a:r>
          <a:r>
            <a:rPr lang="en-AU" dirty="0" err="1" smtClean="0"/>
            <a:t>Masing-masing</a:t>
          </a:r>
          <a:endParaRPr lang="id-ID"/>
        </a:p>
      </dgm:t>
    </dgm:pt>
    <dgm:pt modelId="{DE29D606-AD2A-4400-AC77-535A1F251BFE}" type="parTrans" cxnId="{76A066C1-2820-483A-ADE9-B2BCE6A04DAF}">
      <dgm:prSet/>
      <dgm:spPr/>
      <dgm:t>
        <a:bodyPr/>
        <a:lstStyle/>
        <a:p>
          <a:endParaRPr lang="id-ID"/>
        </a:p>
      </dgm:t>
    </dgm:pt>
    <dgm:pt modelId="{16A3E6BF-8262-46F1-87A3-32841566D5F8}" type="sibTrans" cxnId="{76A066C1-2820-483A-ADE9-B2BCE6A04DAF}">
      <dgm:prSet/>
      <dgm:spPr/>
      <dgm:t>
        <a:bodyPr/>
        <a:lstStyle/>
        <a:p>
          <a:endParaRPr lang="id-ID"/>
        </a:p>
      </dgm:t>
    </dgm:pt>
    <dgm:pt modelId="{B7847602-97C7-4F78-85E7-5FC4F7A67AE6}" type="pres">
      <dgm:prSet presAssocID="{7381150D-E53C-4593-B76D-D9B0CFA5EC4D}" presName="Name0" presStyleCnt="0">
        <dgm:presLayoutVars>
          <dgm:dir/>
          <dgm:animLvl val="lvl"/>
          <dgm:resizeHandles val="exact"/>
        </dgm:presLayoutVars>
      </dgm:prSet>
      <dgm:spPr/>
      <dgm:t>
        <a:bodyPr/>
        <a:lstStyle/>
        <a:p>
          <a:endParaRPr lang="id-ID"/>
        </a:p>
      </dgm:t>
    </dgm:pt>
    <dgm:pt modelId="{E5ADAB89-48F5-43BA-A7D3-272CE590CC20}" type="pres">
      <dgm:prSet presAssocID="{DA76BCF9-60F1-48F1-A671-8993346E58ED}" presName="boxAndChildren" presStyleCnt="0"/>
      <dgm:spPr/>
    </dgm:pt>
    <dgm:pt modelId="{55CCDA53-3EB1-4BF7-8A6D-53E0CC43D528}" type="pres">
      <dgm:prSet presAssocID="{DA76BCF9-60F1-48F1-A671-8993346E58ED}" presName="parentTextBox" presStyleLbl="node1" presStyleIdx="0" presStyleCnt="4"/>
      <dgm:spPr/>
      <dgm:t>
        <a:bodyPr/>
        <a:lstStyle/>
        <a:p>
          <a:endParaRPr lang="id-ID"/>
        </a:p>
      </dgm:t>
    </dgm:pt>
    <dgm:pt modelId="{F3C0841C-FE38-4DF4-9717-D117D96CC91B}" type="pres">
      <dgm:prSet presAssocID="{DEEE3DDC-7274-4BB5-A31C-B16D314746E2}" presName="sp" presStyleCnt="0"/>
      <dgm:spPr/>
    </dgm:pt>
    <dgm:pt modelId="{DD7BD034-B256-43D6-B604-B3C4ECBDEF2F}" type="pres">
      <dgm:prSet presAssocID="{821C49EE-05AC-413A-9F8D-4D36120E3261}" presName="arrowAndChildren" presStyleCnt="0"/>
      <dgm:spPr/>
    </dgm:pt>
    <dgm:pt modelId="{8556936C-A3D9-445D-9DCB-B2EB88A206BF}" type="pres">
      <dgm:prSet presAssocID="{821C49EE-05AC-413A-9F8D-4D36120E3261}" presName="parentTextArrow" presStyleLbl="node1" presStyleIdx="1" presStyleCnt="4"/>
      <dgm:spPr/>
      <dgm:t>
        <a:bodyPr/>
        <a:lstStyle/>
        <a:p>
          <a:endParaRPr lang="id-ID"/>
        </a:p>
      </dgm:t>
    </dgm:pt>
    <dgm:pt modelId="{181A0DA7-0AC6-45E0-80AE-B48088B09806}" type="pres">
      <dgm:prSet presAssocID="{399AA02D-FFBD-45F0-BBEA-4DF6DFBF9627}" presName="sp" presStyleCnt="0"/>
      <dgm:spPr/>
    </dgm:pt>
    <dgm:pt modelId="{167D9543-9582-46C5-9908-9BD8460D5539}" type="pres">
      <dgm:prSet presAssocID="{4C48BB27-B26A-4EE2-ACAC-7E7B52792265}" presName="arrowAndChildren" presStyleCnt="0"/>
      <dgm:spPr/>
    </dgm:pt>
    <dgm:pt modelId="{B66D6225-71AE-4A02-A583-EFC69C1ABE74}" type="pres">
      <dgm:prSet presAssocID="{4C48BB27-B26A-4EE2-ACAC-7E7B52792265}" presName="parentTextArrow" presStyleLbl="node1" presStyleIdx="2" presStyleCnt="4"/>
      <dgm:spPr/>
      <dgm:t>
        <a:bodyPr/>
        <a:lstStyle/>
        <a:p>
          <a:endParaRPr lang="id-ID"/>
        </a:p>
      </dgm:t>
    </dgm:pt>
    <dgm:pt modelId="{369D4F53-D6F6-4994-B72F-69B183F5082D}" type="pres">
      <dgm:prSet presAssocID="{2E37C9D6-77EE-464A-963B-100C4FDAF4F4}" presName="sp" presStyleCnt="0"/>
      <dgm:spPr/>
    </dgm:pt>
    <dgm:pt modelId="{7A8F4AE2-7D13-4C0F-AF3B-DEC2DB435DCF}" type="pres">
      <dgm:prSet presAssocID="{8DD69016-B3F3-480B-A7D9-86DB9AC1F002}" presName="arrowAndChildren" presStyleCnt="0"/>
      <dgm:spPr/>
    </dgm:pt>
    <dgm:pt modelId="{C477DA0E-B715-48E1-915D-0D677B7CF665}" type="pres">
      <dgm:prSet presAssocID="{8DD69016-B3F3-480B-A7D9-86DB9AC1F002}" presName="parentTextArrow" presStyleLbl="node1" presStyleIdx="3" presStyleCnt="4"/>
      <dgm:spPr/>
      <dgm:t>
        <a:bodyPr/>
        <a:lstStyle/>
        <a:p>
          <a:endParaRPr lang="id-ID"/>
        </a:p>
      </dgm:t>
    </dgm:pt>
  </dgm:ptLst>
  <dgm:cxnLst>
    <dgm:cxn modelId="{C42FD7C0-7C44-4453-A3BD-FE09D4CE5AA9}" type="presOf" srcId="{821C49EE-05AC-413A-9F8D-4D36120E3261}" destId="{8556936C-A3D9-445D-9DCB-B2EB88A206BF}" srcOrd="0" destOrd="0" presId="urn:microsoft.com/office/officeart/2005/8/layout/process4"/>
    <dgm:cxn modelId="{CC584769-DEE9-4925-B512-38E6C3CA4196}" type="presOf" srcId="{4C48BB27-B26A-4EE2-ACAC-7E7B52792265}" destId="{B66D6225-71AE-4A02-A583-EFC69C1ABE74}" srcOrd="0" destOrd="0" presId="urn:microsoft.com/office/officeart/2005/8/layout/process4"/>
    <dgm:cxn modelId="{259D259C-0B69-470B-A088-B943B9577464}" srcId="{7381150D-E53C-4593-B76D-D9B0CFA5EC4D}" destId="{821C49EE-05AC-413A-9F8D-4D36120E3261}" srcOrd="2" destOrd="0" parTransId="{1BED0A10-1C95-4471-B2A8-D47E89FAA786}" sibTransId="{DEEE3DDC-7274-4BB5-A31C-B16D314746E2}"/>
    <dgm:cxn modelId="{76A066C1-2820-483A-ADE9-B2BCE6A04DAF}" srcId="{7381150D-E53C-4593-B76D-D9B0CFA5EC4D}" destId="{DA76BCF9-60F1-48F1-A671-8993346E58ED}" srcOrd="3" destOrd="0" parTransId="{DE29D606-AD2A-4400-AC77-535A1F251BFE}" sibTransId="{16A3E6BF-8262-46F1-87A3-32841566D5F8}"/>
    <dgm:cxn modelId="{4DCB7BA5-68DA-48EB-B2EF-5B7920D13426}" srcId="{7381150D-E53C-4593-B76D-D9B0CFA5EC4D}" destId="{4C48BB27-B26A-4EE2-ACAC-7E7B52792265}" srcOrd="1" destOrd="0" parTransId="{8715E53F-02AC-4958-8449-2EA09B88EE81}" sibTransId="{399AA02D-FFBD-45F0-BBEA-4DF6DFBF9627}"/>
    <dgm:cxn modelId="{A75D37F4-58AC-4DE6-AD43-A9B5FC25EE38}" type="presOf" srcId="{7381150D-E53C-4593-B76D-D9B0CFA5EC4D}" destId="{B7847602-97C7-4F78-85E7-5FC4F7A67AE6}" srcOrd="0" destOrd="0" presId="urn:microsoft.com/office/officeart/2005/8/layout/process4"/>
    <dgm:cxn modelId="{A0227C31-E393-475E-9E3B-8AFE1633089D}" srcId="{7381150D-E53C-4593-B76D-D9B0CFA5EC4D}" destId="{8DD69016-B3F3-480B-A7D9-86DB9AC1F002}" srcOrd="0" destOrd="0" parTransId="{BBEBE4E3-D905-4800-90A8-E4D53307D769}" sibTransId="{2E37C9D6-77EE-464A-963B-100C4FDAF4F4}"/>
    <dgm:cxn modelId="{DE6A7C81-5B3D-41DB-8024-E197244DB79D}" type="presOf" srcId="{DA76BCF9-60F1-48F1-A671-8993346E58ED}" destId="{55CCDA53-3EB1-4BF7-8A6D-53E0CC43D528}" srcOrd="0" destOrd="0" presId="urn:microsoft.com/office/officeart/2005/8/layout/process4"/>
    <dgm:cxn modelId="{4BCD74B1-4E51-479A-849C-15888EA05222}" type="presOf" srcId="{8DD69016-B3F3-480B-A7D9-86DB9AC1F002}" destId="{C477DA0E-B715-48E1-915D-0D677B7CF665}" srcOrd="0" destOrd="0" presId="urn:microsoft.com/office/officeart/2005/8/layout/process4"/>
    <dgm:cxn modelId="{C11B525B-D25F-46F4-8268-7532BBA95BA9}" type="presParOf" srcId="{B7847602-97C7-4F78-85E7-5FC4F7A67AE6}" destId="{E5ADAB89-48F5-43BA-A7D3-272CE590CC20}" srcOrd="0" destOrd="0" presId="urn:microsoft.com/office/officeart/2005/8/layout/process4"/>
    <dgm:cxn modelId="{B8E3E360-5C04-4E1A-9E48-C999E9890009}" type="presParOf" srcId="{E5ADAB89-48F5-43BA-A7D3-272CE590CC20}" destId="{55CCDA53-3EB1-4BF7-8A6D-53E0CC43D528}" srcOrd="0" destOrd="0" presId="urn:microsoft.com/office/officeart/2005/8/layout/process4"/>
    <dgm:cxn modelId="{861686DA-63AE-4683-B5AC-743B1F6763F5}" type="presParOf" srcId="{B7847602-97C7-4F78-85E7-5FC4F7A67AE6}" destId="{F3C0841C-FE38-4DF4-9717-D117D96CC91B}" srcOrd="1" destOrd="0" presId="urn:microsoft.com/office/officeart/2005/8/layout/process4"/>
    <dgm:cxn modelId="{AD6F0025-1031-4046-BF19-752725F06CA3}" type="presParOf" srcId="{B7847602-97C7-4F78-85E7-5FC4F7A67AE6}" destId="{DD7BD034-B256-43D6-B604-B3C4ECBDEF2F}" srcOrd="2" destOrd="0" presId="urn:microsoft.com/office/officeart/2005/8/layout/process4"/>
    <dgm:cxn modelId="{3E27C1D1-EF21-443A-91EE-738F12F5AC38}" type="presParOf" srcId="{DD7BD034-B256-43D6-B604-B3C4ECBDEF2F}" destId="{8556936C-A3D9-445D-9DCB-B2EB88A206BF}" srcOrd="0" destOrd="0" presId="urn:microsoft.com/office/officeart/2005/8/layout/process4"/>
    <dgm:cxn modelId="{8AB63F96-175D-4A68-A441-FC5808570058}" type="presParOf" srcId="{B7847602-97C7-4F78-85E7-5FC4F7A67AE6}" destId="{181A0DA7-0AC6-45E0-80AE-B48088B09806}" srcOrd="3" destOrd="0" presId="urn:microsoft.com/office/officeart/2005/8/layout/process4"/>
    <dgm:cxn modelId="{B0DC6378-9E09-4D76-8229-8A68A90AFA96}" type="presParOf" srcId="{B7847602-97C7-4F78-85E7-5FC4F7A67AE6}" destId="{167D9543-9582-46C5-9908-9BD8460D5539}" srcOrd="4" destOrd="0" presId="urn:microsoft.com/office/officeart/2005/8/layout/process4"/>
    <dgm:cxn modelId="{F8284D3C-FFFF-443E-9949-CAD9EE5513E5}" type="presParOf" srcId="{167D9543-9582-46C5-9908-9BD8460D5539}" destId="{B66D6225-71AE-4A02-A583-EFC69C1ABE74}" srcOrd="0" destOrd="0" presId="urn:microsoft.com/office/officeart/2005/8/layout/process4"/>
    <dgm:cxn modelId="{696CB162-3569-4100-9896-89FD0ED6C1B3}" type="presParOf" srcId="{B7847602-97C7-4F78-85E7-5FC4F7A67AE6}" destId="{369D4F53-D6F6-4994-B72F-69B183F5082D}" srcOrd="5" destOrd="0" presId="urn:microsoft.com/office/officeart/2005/8/layout/process4"/>
    <dgm:cxn modelId="{79F6FA88-C141-452F-B2CA-84D101A2D835}" type="presParOf" srcId="{B7847602-97C7-4F78-85E7-5FC4F7A67AE6}" destId="{7A8F4AE2-7D13-4C0F-AF3B-DEC2DB435DCF}" srcOrd="6" destOrd="0" presId="urn:microsoft.com/office/officeart/2005/8/layout/process4"/>
    <dgm:cxn modelId="{46636828-7DE6-47CF-8638-72BB278C9F04}" type="presParOf" srcId="{7A8F4AE2-7D13-4C0F-AF3B-DEC2DB435DCF}" destId="{C477DA0E-B715-48E1-915D-0D677B7CF66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C442CC-F8E9-4748-85FF-F3BACE633217}" type="doc">
      <dgm:prSet loTypeId="urn:microsoft.com/office/officeart/2005/8/layout/lProcess2" loCatId="list" qsTypeId="urn:microsoft.com/office/officeart/2005/8/quickstyle/3d3" qsCatId="3D" csTypeId="urn:microsoft.com/office/officeart/2005/8/colors/accent0_1" csCatId="mainScheme" phldr="1"/>
      <dgm:spPr/>
      <dgm:t>
        <a:bodyPr/>
        <a:lstStyle/>
        <a:p>
          <a:endParaRPr lang="en-AU"/>
        </a:p>
      </dgm:t>
    </dgm:pt>
    <dgm:pt modelId="{D314B226-8A45-417C-A475-32189F7C7189}">
      <dgm:prSet phldrT="[Text]" custT="1"/>
      <dgm:spPr/>
      <dgm:t>
        <a:bodyPr/>
        <a:lstStyle/>
        <a:p>
          <a:r>
            <a:rPr lang="en-AU" sz="2400" dirty="0" smtClean="0"/>
            <a:t>1. STRUKTUR</a:t>
          </a:r>
          <a:endParaRPr lang="en-AU" sz="2400" dirty="0"/>
        </a:p>
      </dgm:t>
    </dgm:pt>
    <dgm:pt modelId="{1A729B12-7BFD-4322-8AB7-12B6D1438B7E}" type="parTrans" cxnId="{15C6D99D-44A3-4D79-84C0-6A68295C09BB}">
      <dgm:prSet/>
      <dgm:spPr/>
      <dgm:t>
        <a:bodyPr/>
        <a:lstStyle/>
        <a:p>
          <a:endParaRPr lang="en-AU" sz="2800"/>
        </a:p>
      </dgm:t>
    </dgm:pt>
    <dgm:pt modelId="{7CE8752E-164D-4F98-BBF4-1CD6E5DDDAC6}" type="sibTrans" cxnId="{15C6D99D-44A3-4D79-84C0-6A68295C09BB}">
      <dgm:prSet/>
      <dgm:spPr/>
      <dgm:t>
        <a:bodyPr/>
        <a:lstStyle/>
        <a:p>
          <a:endParaRPr lang="en-AU" sz="2800"/>
        </a:p>
      </dgm:t>
    </dgm:pt>
    <dgm:pt modelId="{CCD769DD-8A09-4B13-ABB8-2725F01B1139}">
      <dgm:prSet phldrT="[Text]" custT="1"/>
      <dgm:spPr/>
      <dgm:t>
        <a:bodyPr/>
        <a:lstStyle/>
        <a:p>
          <a:r>
            <a:rPr lang="en-AU" sz="2400" dirty="0" smtClean="0"/>
            <a:t>2. KULTUR/BUDAYA</a:t>
          </a:r>
          <a:endParaRPr lang="en-AU" sz="2400" dirty="0"/>
        </a:p>
      </dgm:t>
    </dgm:pt>
    <dgm:pt modelId="{12BE7CF1-B07F-4450-9029-3E89B2368AEB}" type="parTrans" cxnId="{6DB93AC6-EC20-441E-99C8-6FC41758AB6D}">
      <dgm:prSet/>
      <dgm:spPr/>
      <dgm:t>
        <a:bodyPr/>
        <a:lstStyle/>
        <a:p>
          <a:endParaRPr lang="en-AU" sz="2800"/>
        </a:p>
      </dgm:t>
    </dgm:pt>
    <dgm:pt modelId="{98E695CB-BEBA-4490-B694-27A02404E71F}" type="sibTrans" cxnId="{6DB93AC6-EC20-441E-99C8-6FC41758AB6D}">
      <dgm:prSet/>
      <dgm:spPr/>
      <dgm:t>
        <a:bodyPr/>
        <a:lstStyle/>
        <a:p>
          <a:endParaRPr lang="en-AU" sz="2800"/>
        </a:p>
      </dgm:t>
    </dgm:pt>
    <dgm:pt modelId="{451AB520-258E-4635-99F2-CD20EF4F20CF}">
      <dgm:prSet phldrT="[Text]" custT="1"/>
      <dgm:spPr/>
      <dgm:t>
        <a:bodyPr/>
        <a:lstStyle/>
        <a:p>
          <a:r>
            <a:rPr lang="en-AU" sz="2400" dirty="0" smtClean="0"/>
            <a:t>3. MATERI</a:t>
          </a:r>
          <a:endParaRPr lang="en-AU" sz="2400" dirty="0"/>
        </a:p>
      </dgm:t>
    </dgm:pt>
    <dgm:pt modelId="{C9FD2915-88E1-41A6-A7FF-D3CC9697CF72}" type="parTrans" cxnId="{C9630084-5BBF-4E10-8EB8-FA25AA6D856C}">
      <dgm:prSet/>
      <dgm:spPr/>
      <dgm:t>
        <a:bodyPr/>
        <a:lstStyle/>
        <a:p>
          <a:endParaRPr lang="en-AU" sz="2800"/>
        </a:p>
      </dgm:t>
    </dgm:pt>
    <dgm:pt modelId="{072E122D-3C2C-4452-B379-A7BE537FDC38}" type="sibTrans" cxnId="{C9630084-5BBF-4E10-8EB8-FA25AA6D856C}">
      <dgm:prSet/>
      <dgm:spPr/>
      <dgm:t>
        <a:bodyPr/>
        <a:lstStyle/>
        <a:p>
          <a:endParaRPr lang="en-AU" sz="2800"/>
        </a:p>
      </dgm:t>
    </dgm:pt>
    <dgm:pt modelId="{97F6EC52-9F73-4640-9899-A3E477144692}">
      <dgm:prSet phldrT="[Text]" custT="1"/>
      <dgm:spPr/>
      <dgm:t>
        <a:bodyPr/>
        <a:lstStyle/>
        <a:p>
          <a:r>
            <a:rPr lang="en-AU" sz="2400" dirty="0" smtClean="0"/>
            <a:t>4. PROGRAM</a:t>
          </a:r>
          <a:endParaRPr lang="en-AU" sz="2400" dirty="0"/>
        </a:p>
      </dgm:t>
    </dgm:pt>
    <dgm:pt modelId="{CEC4B404-87B5-4D52-972A-786794ABACFE}" type="parTrans" cxnId="{0E84A319-2D50-4591-A672-147E299F2D37}">
      <dgm:prSet/>
      <dgm:spPr/>
      <dgm:t>
        <a:bodyPr/>
        <a:lstStyle/>
        <a:p>
          <a:endParaRPr lang="en-AU" sz="2800"/>
        </a:p>
      </dgm:t>
    </dgm:pt>
    <dgm:pt modelId="{2E9D1413-16AD-4896-95D7-90F526AECAD3}" type="sibTrans" cxnId="{0E84A319-2D50-4591-A672-147E299F2D37}">
      <dgm:prSet/>
      <dgm:spPr/>
      <dgm:t>
        <a:bodyPr/>
        <a:lstStyle/>
        <a:p>
          <a:endParaRPr lang="en-AU" sz="2800"/>
        </a:p>
      </dgm:t>
    </dgm:pt>
    <dgm:pt modelId="{ECEF1638-47AD-4B98-99AB-7520C00BC56F}">
      <dgm:prSet phldrT="[Text]" custT="1"/>
      <dgm:spPr/>
      <dgm:t>
        <a:bodyPr/>
        <a:lstStyle/>
        <a:p>
          <a:r>
            <a:rPr lang="en-AU" sz="2400" dirty="0" err="1" smtClean="0"/>
            <a:t>Sikap</a:t>
          </a:r>
          <a:r>
            <a:rPr lang="en-AU" sz="2400" dirty="0" smtClean="0"/>
            <a:t> / </a:t>
          </a:r>
          <a:r>
            <a:rPr lang="en-AU" sz="2400" dirty="0" err="1" smtClean="0"/>
            <a:t>Halentri</a:t>
          </a:r>
          <a:endParaRPr lang="en-AU" sz="2400" dirty="0"/>
        </a:p>
      </dgm:t>
    </dgm:pt>
    <dgm:pt modelId="{B31D1F5F-79B5-4A4C-8BDC-E549378CC92D}" type="parTrans" cxnId="{A8D0329E-B56C-4EDE-8D28-C2E572BAE03D}">
      <dgm:prSet/>
      <dgm:spPr/>
      <dgm:t>
        <a:bodyPr/>
        <a:lstStyle/>
        <a:p>
          <a:endParaRPr lang="en-AU" sz="2800"/>
        </a:p>
      </dgm:t>
    </dgm:pt>
    <dgm:pt modelId="{3C5BC20C-25C8-478B-8092-4357ED3851EF}" type="sibTrans" cxnId="{A8D0329E-B56C-4EDE-8D28-C2E572BAE03D}">
      <dgm:prSet/>
      <dgm:spPr/>
      <dgm:t>
        <a:bodyPr/>
        <a:lstStyle/>
        <a:p>
          <a:endParaRPr lang="en-AU" sz="2800"/>
        </a:p>
      </dgm:t>
    </dgm:pt>
    <dgm:pt modelId="{470736F9-958B-4677-9F79-DF18BB3AA027}">
      <dgm:prSet phldrT="[Text]" custT="1"/>
      <dgm:spPr/>
      <dgm:t>
        <a:bodyPr/>
        <a:lstStyle/>
        <a:p>
          <a:r>
            <a:rPr lang="en-AU" sz="2400" dirty="0" err="1" smtClean="0"/>
            <a:t>Struktur</a:t>
          </a:r>
          <a:r>
            <a:rPr lang="en-AU" sz="2400" dirty="0" smtClean="0"/>
            <a:t> org </a:t>
          </a:r>
          <a:r>
            <a:rPr lang="en-AU" sz="2400" dirty="0" err="1" smtClean="0"/>
            <a:t>dalam</a:t>
          </a:r>
          <a:r>
            <a:rPr lang="en-AU" sz="2400" dirty="0" smtClean="0"/>
            <a:t> AD ART</a:t>
          </a:r>
          <a:endParaRPr lang="en-AU" sz="2400" dirty="0"/>
        </a:p>
      </dgm:t>
    </dgm:pt>
    <dgm:pt modelId="{BDBF5041-C4A3-40A3-852B-8481641C99B2}" type="parTrans" cxnId="{8207018D-709F-44EC-B05D-8C693FD68582}">
      <dgm:prSet/>
      <dgm:spPr/>
      <dgm:t>
        <a:bodyPr/>
        <a:lstStyle/>
        <a:p>
          <a:endParaRPr lang="en-AU" sz="2800"/>
        </a:p>
      </dgm:t>
    </dgm:pt>
    <dgm:pt modelId="{419057AC-3370-40EF-A98B-BF7E8F1BD8C9}" type="sibTrans" cxnId="{8207018D-709F-44EC-B05D-8C693FD68582}">
      <dgm:prSet/>
      <dgm:spPr/>
      <dgm:t>
        <a:bodyPr/>
        <a:lstStyle/>
        <a:p>
          <a:endParaRPr lang="en-AU" sz="2800"/>
        </a:p>
      </dgm:t>
    </dgm:pt>
    <dgm:pt modelId="{EC19184B-7FA4-4C6D-BAEF-08EB5BE0F410}">
      <dgm:prSet phldrT="[Text]" custT="1"/>
      <dgm:spPr/>
      <dgm:t>
        <a:bodyPr/>
        <a:lstStyle/>
        <a:p>
          <a:r>
            <a:rPr lang="en-AU" sz="2400" dirty="0" err="1" smtClean="0"/>
            <a:t>Mekanisme</a:t>
          </a:r>
          <a:r>
            <a:rPr lang="en-AU" sz="2400" dirty="0" smtClean="0"/>
            <a:t> </a:t>
          </a:r>
          <a:r>
            <a:rPr lang="en-AU" sz="2400" dirty="0" err="1" smtClean="0"/>
            <a:t>Mubes</a:t>
          </a:r>
          <a:endParaRPr lang="en-AU" sz="2400" dirty="0"/>
        </a:p>
      </dgm:t>
    </dgm:pt>
    <dgm:pt modelId="{53E8A597-DB6E-45A2-B019-7C078ED8E175}" type="parTrans" cxnId="{49D06F1E-EEF5-43A3-8B64-43D1A9EC7F62}">
      <dgm:prSet/>
      <dgm:spPr/>
      <dgm:t>
        <a:bodyPr/>
        <a:lstStyle/>
        <a:p>
          <a:endParaRPr lang="en-AU" sz="2800"/>
        </a:p>
      </dgm:t>
    </dgm:pt>
    <dgm:pt modelId="{AA322EB4-F4AE-467F-9DBE-9E376A85FD2E}" type="sibTrans" cxnId="{49D06F1E-EEF5-43A3-8B64-43D1A9EC7F62}">
      <dgm:prSet/>
      <dgm:spPr/>
      <dgm:t>
        <a:bodyPr/>
        <a:lstStyle/>
        <a:p>
          <a:endParaRPr lang="en-AU" sz="2800"/>
        </a:p>
      </dgm:t>
    </dgm:pt>
    <dgm:pt modelId="{A5D2B39B-FCF1-4AA2-9F85-E40999BFF81F}">
      <dgm:prSet phldrT="[Text]" custT="1"/>
      <dgm:spPr/>
      <dgm:t>
        <a:bodyPr/>
        <a:lstStyle/>
        <a:p>
          <a:r>
            <a:rPr lang="en-AU" sz="2400" dirty="0" err="1" smtClean="0"/>
            <a:t>Korsa</a:t>
          </a:r>
          <a:endParaRPr lang="en-AU" sz="2400" dirty="0"/>
        </a:p>
      </dgm:t>
    </dgm:pt>
    <dgm:pt modelId="{509FCC10-02BB-4F1B-AA0B-A9004E183195}" type="parTrans" cxnId="{7910AB6A-5841-468C-A1A3-5BA1B1796F7E}">
      <dgm:prSet/>
      <dgm:spPr/>
      <dgm:t>
        <a:bodyPr/>
        <a:lstStyle/>
        <a:p>
          <a:endParaRPr lang="en-AU" sz="2800"/>
        </a:p>
      </dgm:t>
    </dgm:pt>
    <dgm:pt modelId="{9DBAA3B5-D88E-407D-AF5D-428924E2DC34}" type="sibTrans" cxnId="{7910AB6A-5841-468C-A1A3-5BA1B1796F7E}">
      <dgm:prSet/>
      <dgm:spPr/>
      <dgm:t>
        <a:bodyPr/>
        <a:lstStyle/>
        <a:p>
          <a:endParaRPr lang="en-AU" sz="2800"/>
        </a:p>
      </dgm:t>
    </dgm:pt>
    <dgm:pt modelId="{583CDEA9-D73E-4AE5-9370-58FDE51EF229}">
      <dgm:prSet phldrT="[Text]" custT="1"/>
      <dgm:spPr/>
      <dgm:t>
        <a:bodyPr/>
        <a:lstStyle/>
        <a:p>
          <a:r>
            <a:rPr lang="en-AU" sz="1200" dirty="0" smtClean="0"/>
            <a:t>TUB/TUM/TUS/</a:t>
          </a:r>
          <a:r>
            <a:rPr lang="en-AU" sz="1200" dirty="0" err="1" smtClean="0"/>
            <a:t>Apel</a:t>
          </a:r>
          <a:endParaRPr lang="en-AU" sz="1200" dirty="0"/>
        </a:p>
      </dgm:t>
    </dgm:pt>
    <dgm:pt modelId="{E89B1930-6D76-4FAA-A004-AB4E2D4E4D3A}" type="parTrans" cxnId="{895F3A54-85BC-462E-82B2-A200157A73A8}">
      <dgm:prSet/>
      <dgm:spPr/>
      <dgm:t>
        <a:bodyPr/>
        <a:lstStyle/>
        <a:p>
          <a:endParaRPr lang="en-AU" sz="2800"/>
        </a:p>
      </dgm:t>
    </dgm:pt>
    <dgm:pt modelId="{7FCB0628-A959-4BFF-8A60-0F82EC9B4948}" type="sibTrans" cxnId="{895F3A54-85BC-462E-82B2-A200157A73A8}">
      <dgm:prSet/>
      <dgm:spPr/>
      <dgm:t>
        <a:bodyPr/>
        <a:lstStyle/>
        <a:p>
          <a:endParaRPr lang="en-AU" sz="2800"/>
        </a:p>
      </dgm:t>
    </dgm:pt>
    <dgm:pt modelId="{C4ADC6D2-B4EA-4C20-8748-45EEE86746F6}">
      <dgm:prSet phldrT="[Text]" custT="1"/>
      <dgm:spPr/>
      <dgm:t>
        <a:bodyPr/>
        <a:lstStyle/>
        <a:p>
          <a:r>
            <a:rPr lang="en-AU" sz="1100" b="1" dirty="0" smtClean="0"/>
            <a:t>Program Inti :</a:t>
          </a:r>
          <a:endParaRPr lang="en-AU" sz="1100" b="1" dirty="0"/>
        </a:p>
      </dgm:t>
    </dgm:pt>
    <dgm:pt modelId="{241C20B9-AA2D-4A1C-9748-A9DEA1EE07B2}" type="parTrans" cxnId="{D9968B5E-C8F4-4F0F-BD69-2EA78B471D74}">
      <dgm:prSet/>
      <dgm:spPr/>
      <dgm:t>
        <a:bodyPr/>
        <a:lstStyle/>
        <a:p>
          <a:endParaRPr lang="en-AU" sz="2800"/>
        </a:p>
      </dgm:t>
    </dgm:pt>
    <dgm:pt modelId="{74076C56-BFD3-4DAE-B930-39EF96726C89}" type="sibTrans" cxnId="{D9968B5E-C8F4-4F0F-BD69-2EA78B471D74}">
      <dgm:prSet/>
      <dgm:spPr/>
      <dgm:t>
        <a:bodyPr/>
        <a:lstStyle/>
        <a:p>
          <a:endParaRPr lang="en-AU" sz="2800"/>
        </a:p>
      </dgm:t>
    </dgm:pt>
    <dgm:pt modelId="{1F982C5A-7ED8-4741-A166-3E5A5150B9DF}">
      <dgm:prSet phldrT="[Text]" custT="1"/>
      <dgm:spPr/>
      <dgm:t>
        <a:bodyPr/>
        <a:lstStyle/>
        <a:p>
          <a:r>
            <a:rPr lang="en-AU" sz="1200" b="1" dirty="0" smtClean="0"/>
            <a:t>Program </a:t>
          </a:r>
          <a:r>
            <a:rPr lang="en-AU" sz="1200" b="1" dirty="0" err="1" smtClean="0"/>
            <a:t>Prestasi</a:t>
          </a:r>
          <a:r>
            <a:rPr lang="en-AU" sz="1200" b="1" dirty="0" smtClean="0"/>
            <a:t> :</a:t>
          </a:r>
          <a:endParaRPr lang="en-AU" sz="1200" b="1" dirty="0"/>
        </a:p>
      </dgm:t>
    </dgm:pt>
    <dgm:pt modelId="{7A8DA06B-6A1E-47B4-81C0-32EC74C60D55}" type="parTrans" cxnId="{DEE06AFD-0FCF-4B31-9939-BE0042FC79FF}">
      <dgm:prSet/>
      <dgm:spPr/>
      <dgm:t>
        <a:bodyPr/>
        <a:lstStyle/>
        <a:p>
          <a:endParaRPr lang="en-AU" sz="2800"/>
        </a:p>
      </dgm:t>
    </dgm:pt>
    <dgm:pt modelId="{48B64EC7-29F1-4826-8069-B2B710115A3B}" type="sibTrans" cxnId="{DEE06AFD-0FCF-4B31-9939-BE0042FC79FF}">
      <dgm:prSet/>
      <dgm:spPr/>
      <dgm:t>
        <a:bodyPr/>
        <a:lstStyle/>
        <a:p>
          <a:endParaRPr lang="en-AU" sz="2800"/>
        </a:p>
      </dgm:t>
    </dgm:pt>
    <dgm:pt modelId="{D508EB81-2C71-4300-9623-7704610DA4AA}">
      <dgm:prSet phldrT="[Text]" custT="1"/>
      <dgm:spPr/>
      <dgm:t>
        <a:bodyPr/>
        <a:lstStyle/>
        <a:p>
          <a:r>
            <a:rPr lang="en-AU" sz="1100" b="1" dirty="0" smtClean="0"/>
            <a:t>Program </a:t>
          </a:r>
          <a:r>
            <a:rPr lang="en-AU" sz="1100" b="1" dirty="0" err="1" smtClean="0"/>
            <a:t>Tambahan</a:t>
          </a:r>
          <a:r>
            <a:rPr lang="en-AU" sz="1100" b="1" dirty="0" smtClean="0"/>
            <a:t> :</a:t>
          </a:r>
          <a:endParaRPr lang="en-AU" sz="1100" b="1" dirty="0"/>
        </a:p>
      </dgm:t>
    </dgm:pt>
    <dgm:pt modelId="{76C9FD3F-3443-45F8-8070-B21A5E342FB4}" type="parTrans" cxnId="{C26455B5-5C63-4ACC-8FDB-919AEC03F03A}">
      <dgm:prSet/>
      <dgm:spPr/>
      <dgm:t>
        <a:bodyPr/>
        <a:lstStyle/>
        <a:p>
          <a:endParaRPr lang="en-AU" sz="2800"/>
        </a:p>
      </dgm:t>
    </dgm:pt>
    <dgm:pt modelId="{686B6EB4-0B06-475B-96C5-86B966006D67}" type="sibTrans" cxnId="{C26455B5-5C63-4ACC-8FDB-919AEC03F03A}">
      <dgm:prSet/>
      <dgm:spPr/>
      <dgm:t>
        <a:bodyPr/>
        <a:lstStyle/>
        <a:p>
          <a:endParaRPr lang="en-AU" sz="2800"/>
        </a:p>
      </dgm:t>
    </dgm:pt>
    <dgm:pt modelId="{91EAAE4A-CE7C-4C05-A81D-2497F35DFD13}">
      <dgm:prSet phldrT="[Text]" custT="1"/>
      <dgm:spPr/>
      <dgm:t>
        <a:bodyPr/>
        <a:lstStyle/>
        <a:p>
          <a:r>
            <a:rPr lang="en-AU" sz="1000" dirty="0" err="1" smtClean="0"/>
            <a:t>Pengibaran</a:t>
          </a:r>
          <a:r>
            <a:rPr lang="en-AU" sz="1000" dirty="0" smtClean="0"/>
            <a:t> </a:t>
          </a:r>
          <a:r>
            <a:rPr lang="en-AU" sz="1000" dirty="0" err="1" smtClean="0"/>
            <a:t>Bendera</a:t>
          </a:r>
          <a:endParaRPr lang="en-AU" sz="1000" dirty="0"/>
        </a:p>
      </dgm:t>
    </dgm:pt>
    <dgm:pt modelId="{44E7B44B-AA80-4F92-8B66-963261341D0C}" type="parTrans" cxnId="{4336BFE3-BD98-4F6C-B89A-7E740D9D4288}">
      <dgm:prSet/>
      <dgm:spPr/>
      <dgm:t>
        <a:bodyPr/>
        <a:lstStyle/>
        <a:p>
          <a:endParaRPr lang="en-AU" sz="2800"/>
        </a:p>
      </dgm:t>
    </dgm:pt>
    <dgm:pt modelId="{5B84F334-6868-46B0-BA0C-BCE65BB140BE}" type="sibTrans" cxnId="{4336BFE3-BD98-4F6C-B89A-7E740D9D4288}">
      <dgm:prSet/>
      <dgm:spPr/>
      <dgm:t>
        <a:bodyPr/>
        <a:lstStyle/>
        <a:p>
          <a:endParaRPr lang="en-AU" sz="2800"/>
        </a:p>
      </dgm:t>
    </dgm:pt>
    <dgm:pt modelId="{92720061-C2E1-42AA-A257-8301A7F5DABA}">
      <dgm:prSet phldrT="[Text]" custT="1"/>
      <dgm:spPr/>
      <dgm:t>
        <a:bodyPr/>
        <a:lstStyle/>
        <a:p>
          <a:r>
            <a:rPr lang="en-AU" sz="1000" dirty="0" err="1" smtClean="0"/>
            <a:t>Diklat</a:t>
          </a:r>
          <a:r>
            <a:rPr lang="en-AU" sz="1000" dirty="0" smtClean="0"/>
            <a:t> </a:t>
          </a:r>
          <a:r>
            <a:rPr lang="en-AU" sz="1000" dirty="0" err="1" smtClean="0"/>
            <a:t>dan</a:t>
          </a:r>
          <a:r>
            <a:rPr lang="en-AU" sz="1000" dirty="0" smtClean="0"/>
            <a:t> </a:t>
          </a:r>
          <a:r>
            <a:rPr lang="en-AU" sz="1000" dirty="0" err="1" smtClean="0"/>
            <a:t>Ujian</a:t>
          </a:r>
          <a:endParaRPr lang="en-AU" sz="1000" dirty="0"/>
        </a:p>
      </dgm:t>
    </dgm:pt>
    <dgm:pt modelId="{C0AE39B9-C182-47BA-B446-585AE5442EA7}" type="parTrans" cxnId="{B013DFF4-052D-4C7E-9BCD-811A15FF7235}">
      <dgm:prSet/>
      <dgm:spPr/>
      <dgm:t>
        <a:bodyPr/>
        <a:lstStyle/>
        <a:p>
          <a:endParaRPr lang="en-AU" sz="2800"/>
        </a:p>
      </dgm:t>
    </dgm:pt>
    <dgm:pt modelId="{26A33D67-F107-43F1-9FD9-B755CC50793D}" type="sibTrans" cxnId="{B013DFF4-052D-4C7E-9BCD-811A15FF7235}">
      <dgm:prSet/>
      <dgm:spPr/>
      <dgm:t>
        <a:bodyPr/>
        <a:lstStyle/>
        <a:p>
          <a:endParaRPr lang="en-AU" sz="2800"/>
        </a:p>
      </dgm:t>
    </dgm:pt>
    <dgm:pt modelId="{FB0F82B5-7E12-4FD5-9F12-47C174207E86}">
      <dgm:prSet phldrT="[Text]" custT="1"/>
      <dgm:spPr/>
      <dgm:t>
        <a:bodyPr/>
        <a:lstStyle/>
        <a:p>
          <a:r>
            <a:rPr lang="en-AU" sz="1000" dirty="0" err="1" smtClean="0"/>
            <a:t>Latihan</a:t>
          </a:r>
          <a:r>
            <a:rPr lang="en-AU" sz="1000" dirty="0" smtClean="0"/>
            <a:t> </a:t>
          </a:r>
          <a:r>
            <a:rPr lang="en-AU" sz="1000" dirty="0" err="1" smtClean="0"/>
            <a:t>Rutin</a:t>
          </a:r>
          <a:endParaRPr lang="en-AU" sz="1000" dirty="0"/>
        </a:p>
      </dgm:t>
    </dgm:pt>
    <dgm:pt modelId="{01D3E5CD-D4EB-45DD-A746-882518BEDEDE}" type="parTrans" cxnId="{623E1D96-53FA-44DE-A19D-6FB531328356}">
      <dgm:prSet/>
      <dgm:spPr/>
      <dgm:t>
        <a:bodyPr/>
        <a:lstStyle/>
        <a:p>
          <a:endParaRPr lang="en-AU" sz="2800"/>
        </a:p>
      </dgm:t>
    </dgm:pt>
    <dgm:pt modelId="{29F4AD69-74E1-4C0C-BD25-AB036B78F743}" type="sibTrans" cxnId="{623E1D96-53FA-44DE-A19D-6FB531328356}">
      <dgm:prSet/>
      <dgm:spPr/>
      <dgm:t>
        <a:bodyPr/>
        <a:lstStyle/>
        <a:p>
          <a:endParaRPr lang="en-AU" sz="2800"/>
        </a:p>
      </dgm:t>
    </dgm:pt>
    <dgm:pt modelId="{6B2EF5FB-345F-440E-ADEC-8E94B2A97CF4}">
      <dgm:prSet phldrT="[Text]" custT="1"/>
      <dgm:spPr/>
      <dgm:t>
        <a:bodyPr/>
        <a:lstStyle/>
        <a:p>
          <a:r>
            <a:rPr lang="en-AU" sz="2000" b="1" dirty="0" err="1" smtClean="0"/>
            <a:t>Materi</a:t>
          </a:r>
          <a:r>
            <a:rPr lang="en-AU" sz="2000" b="1" dirty="0" smtClean="0"/>
            <a:t>  Inti :</a:t>
          </a:r>
          <a:endParaRPr lang="en-AU" sz="2000" b="1" dirty="0"/>
        </a:p>
      </dgm:t>
    </dgm:pt>
    <dgm:pt modelId="{58C12B7E-47C6-4AB9-A67B-5158F27B8AE4}" type="parTrans" cxnId="{F0DE5587-A956-4A77-86FC-7CF9E04F3566}">
      <dgm:prSet/>
      <dgm:spPr/>
      <dgm:t>
        <a:bodyPr/>
        <a:lstStyle/>
        <a:p>
          <a:endParaRPr lang="en-AU" sz="2800"/>
        </a:p>
      </dgm:t>
    </dgm:pt>
    <dgm:pt modelId="{1A17DBF6-94AC-4625-9B1E-A8B86EE02576}" type="sibTrans" cxnId="{F0DE5587-A956-4A77-86FC-7CF9E04F3566}">
      <dgm:prSet/>
      <dgm:spPr/>
      <dgm:t>
        <a:bodyPr/>
        <a:lstStyle/>
        <a:p>
          <a:endParaRPr lang="en-AU" sz="2800"/>
        </a:p>
      </dgm:t>
    </dgm:pt>
    <dgm:pt modelId="{BCFBAA34-1864-4517-AA1F-36A032B4DA5D}">
      <dgm:prSet phldrT="[Text]" custT="1"/>
      <dgm:spPr/>
      <dgm:t>
        <a:bodyPr/>
        <a:lstStyle/>
        <a:p>
          <a:r>
            <a:rPr lang="en-AU" sz="1200" dirty="0" err="1" smtClean="0"/>
            <a:t>Bendera</a:t>
          </a:r>
          <a:endParaRPr lang="en-AU" sz="1200" dirty="0"/>
        </a:p>
      </dgm:t>
    </dgm:pt>
    <dgm:pt modelId="{23E482CA-23C5-4DF5-A86E-BF4294B3397D}" type="parTrans" cxnId="{14788100-26F2-4F52-9304-ABCE49EB8D14}">
      <dgm:prSet/>
      <dgm:spPr/>
      <dgm:t>
        <a:bodyPr/>
        <a:lstStyle/>
        <a:p>
          <a:endParaRPr lang="en-AU" sz="2800"/>
        </a:p>
      </dgm:t>
    </dgm:pt>
    <dgm:pt modelId="{4DAEBC47-5550-4EAB-A4D8-68747143B558}" type="sibTrans" cxnId="{14788100-26F2-4F52-9304-ABCE49EB8D14}">
      <dgm:prSet/>
      <dgm:spPr/>
      <dgm:t>
        <a:bodyPr/>
        <a:lstStyle/>
        <a:p>
          <a:endParaRPr lang="en-AU" sz="2800"/>
        </a:p>
      </dgm:t>
    </dgm:pt>
    <dgm:pt modelId="{80AA167A-1F0D-4541-9CCE-7F8F7FF5FF0F}">
      <dgm:prSet phldrT="[Text]" custT="1"/>
      <dgm:spPr/>
      <dgm:t>
        <a:bodyPr/>
        <a:lstStyle/>
        <a:p>
          <a:r>
            <a:rPr lang="en-AU" sz="1200" dirty="0" smtClean="0"/>
            <a:t>PBB</a:t>
          </a:r>
          <a:endParaRPr lang="en-AU" sz="1200" dirty="0"/>
        </a:p>
      </dgm:t>
    </dgm:pt>
    <dgm:pt modelId="{28C403E5-BBB5-4B63-BA40-3727DC431A46}" type="parTrans" cxnId="{2F0D9AB8-7452-483D-A897-8E7E0AF27C47}">
      <dgm:prSet/>
      <dgm:spPr/>
      <dgm:t>
        <a:bodyPr/>
        <a:lstStyle/>
        <a:p>
          <a:endParaRPr lang="en-AU" sz="2800"/>
        </a:p>
      </dgm:t>
    </dgm:pt>
    <dgm:pt modelId="{5A83E28B-7437-4C51-9E34-5821710E697A}" type="sibTrans" cxnId="{2F0D9AB8-7452-483D-A897-8E7E0AF27C47}">
      <dgm:prSet/>
      <dgm:spPr/>
      <dgm:t>
        <a:bodyPr/>
        <a:lstStyle/>
        <a:p>
          <a:endParaRPr lang="en-AU" sz="2800"/>
        </a:p>
      </dgm:t>
    </dgm:pt>
    <dgm:pt modelId="{B9458182-AA0C-44DD-B20F-E84DAD94F74E}">
      <dgm:prSet phldrT="[Text]" custT="1"/>
      <dgm:spPr/>
      <dgm:t>
        <a:bodyPr/>
        <a:lstStyle/>
        <a:p>
          <a:pPr algn="l"/>
          <a:r>
            <a:rPr lang="en-AU" sz="1800" b="1" dirty="0" err="1" smtClean="0"/>
            <a:t>Materi</a:t>
          </a:r>
          <a:r>
            <a:rPr lang="en-AU" sz="1800" b="1" dirty="0" smtClean="0"/>
            <a:t> </a:t>
          </a:r>
          <a:r>
            <a:rPr lang="en-AU" sz="1800" b="1" dirty="0" err="1" smtClean="0"/>
            <a:t>Tambahan</a:t>
          </a:r>
          <a:r>
            <a:rPr lang="en-AU" sz="1800" b="1" dirty="0" smtClean="0"/>
            <a:t> :</a:t>
          </a:r>
          <a:endParaRPr lang="en-AU" sz="1800" b="1" dirty="0"/>
        </a:p>
      </dgm:t>
    </dgm:pt>
    <dgm:pt modelId="{6C010DB0-D24B-46E9-8990-031ED71EE48E}" type="parTrans" cxnId="{9B580055-ECF0-4EC2-A4B0-A6504FACA953}">
      <dgm:prSet/>
      <dgm:spPr/>
      <dgm:t>
        <a:bodyPr/>
        <a:lstStyle/>
        <a:p>
          <a:endParaRPr lang="en-AU" sz="2800"/>
        </a:p>
      </dgm:t>
    </dgm:pt>
    <dgm:pt modelId="{86625BBD-742F-41DE-B0D5-93617CADE88C}" type="sibTrans" cxnId="{9B580055-ECF0-4EC2-A4B0-A6504FACA953}">
      <dgm:prSet/>
      <dgm:spPr/>
      <dgm:t>
        <a:bodyPr/>
        <a:lstStyle/>
        <a:p>
          <a:endParaRPr lang="en-AU" sz="2800"/>
        </a:p>
      </dgm:t>
    </dgm:pt>
    <dgm:pt modelId="{7DBABD20-3B2D-4834-B1D6-27F43663FF21}">
      <dgm:prSet phldrT="[Text]" custT="1"/>
      <dgm:spPr/>
      <dgm:t>
        <a:bodyPr/>
        <a:lstStyle/>
        <a:p>
          <a:pPr algn="l"/>
          <a:r>
            <a:rPr lang="en-AU" sz="1200" dirty="0" err="1" smtClean="0"/>
            <a:t>Lagu</a:t>
          </a:r>
          <a:r>
            <a:rPr lang="en-AU" sz="1200" dirty="0" smtClean="0"/>
            <a:t> – </a:t>
          </a:r>
          <a:r>
            <a:rPr lang="en-AU" sz="1200" dirty="0" err="1" smtClean="0"/>
            <a:t>lagu</a:t>
          </a:r>
          <a:endParaRPr lang="en-AU" sz="1200" dirty="0"/>
        </a:p>
      </dgm:t>
    </dgm:pt>
    <dgm:pt modelId="{B4A301BB-5097-4DD2-A92A-3658223DC8ED}" type="parTrans" cxnId="{D54A961B-837E-47A1-80B3-0B92A5B30C1D}">
      <dgm:prSet/>
      <dgm:spPr/>
      <dgm:t>
        <a:bodyPr/>
        <a:lstStyle/>
        <a:p>
          <a:endParaRPr lang="en-AU" sz="2800"/>
        </a:p>
      </dgm:t>
    </dgm:pt>
    <dgm:pt modelId="{1EF7C02A-0E8E-45CA-B828-7FAB603A7632}" type="sibTrans" cxnId="{D54A961B-837E-47A1-80B3-0B92A5B30C1D}">
      <dgm:prSet/>
      <dgm:spPr/>
      <dgm:t>
        <a:bodyPr/>
        <a:lstStyle/>
        <a:p>
          <a:endParaRPr lang="en-AU" sz="2800"/>
        </a:p>
      </dgm:t>
    </dgm:pt>
    <dgm:pt modelId="{899AE5D7-1746-4470-9AEC-61D633F6A89D}">
      <dgm:prSet phldrT="[Text]" custT="1"/>
      <dgm:spPr/>
      <dgm:t>
        <a:bodyPr/>
        <a:lstStyle/>
        <a:p>
          <a:r>
            <a:rPr lang="en-AU" sz="1200" dirty="0" err="1" smtClean="0"/>
            <a:t>Motto,dll</a:t>
          </a:r>
          <a:endParaRPr lang="en-AU" sz="1200" dirty="0"/>
        </a:p>
      </dgm:t>
    </dgm:pt>
    <dgm:pt modelId="{20E3A247-2C47-4FF5-94BA-AE0E36607C91}" type="parTrans" cxnId="{C86C1D82-1AC3-4685-8361-CACA5540AA27}">
      <dgm:prSet/>
      <dgm:spPr/>
      <dgm:t>
        <a:bodyPr/>
        <a:lstStyle/>
        <a:p>
          <a:endParaRPr lang="en-AU" sz="2800"/>
        </a:p>
      </dgm:t>
    </dgm:pt>
    <dgm:pt modelId="{66096F4D-136F-4B83-8AEE-1F61FDC38023}" type="sibTrans" cxnId="{C86C1D82-1AC3-4685-8361-CACA5540AA27}">
      <dgm:prSet/>
      <dgm:spPr/>
      <dgm:t>
        <a:bodyPr/>
        <a:lstStyle/>
        <a:p>
          <a:endParaRPr lang="en-AU" sz="2800"/>
        </a:p>
      </dgm:t>
    </dgm:pt>
    <dgm:pt modelId="{0058474D-9C95-41CD-BB45-712A8E57CADF}">
      <dgm:prSet phldrT="[Text]" custT="1"/>
      <dgm:spPr/>
      <dgm:t>
        <a:bodyPr/>
        <a:lstStyle/>
        <a:p>
          <a:pPr algn="l"/>
          <a:r>
            <a:rPr lang="en-AU" sz="1200" dirty="0" err="1" smtClean="0"/>
            <a:t>Yel-yel</a:t>
          </a:r>
          <a:endParaRPr lang="en-AU" sz="1200" dirty="0"/>
        </a:p>
      </dgm:t>
    </dgm:pt>
    <dgm:pt modelId="{59BEB6CE-D725-4E3A-BBBE-9AB719506105}" type="parTrans" cxnId="{89E9DF56-E5D4-4511-BE66-F84D4B240428}">
      <dgm:prSet/>
      <dgm:spPr/>
      <dgm:t>
        <a:bodyPr/>
        <a:lstStyle/>
        <a:p>
          <a:endParaRPr lang="en-AU" sz="2800"/>
        </a:p>
      </dgm:t>
    </dgm:pt>
    <dgm:pt modelId="{F4B5E2E6-7554-450C-84B1-CD78287E8796}" type="sibTrans" cxnId="{89E9DF56-E5D4-4511-BE66-F84D4B240428}">
      <dgm:prSet/>
      <dgm:spPr/>
      <dgm:t>
        <a:bodyPr/>
        <a:lstStyle/>
        <a:p>
          <a:endParaRPr lang="en-AU" sz="2800"/>
        </a:p>
      </dgm:t>
    </dgm:pt>
    <dgm:pt modelId="{D9CEDC85-9966-4F1B-9A04-93A0E4437FD4}">
      <dgm:prSet phldrT="[Text]" custT="1"/>
      <dgm:spPr/>
      <dgm:t>
        <a:bodyPr/>
        <a:lstStyle/>
        <a:p>
          <a:r>
            <a:rPr lang="en-AU" sz="1000" dirty="0" smtClean="0"/>
            <a:t>LKBB/LVBB/LPBB</a:t>
          </a:r>
          <a:endParaRPr lang="en-AU" sz="1000" dirty="0"/>
        </a:p>
      </dgm:t>
    </dgm:pt>
    <dgm:pt modelId="{CAFD069D-9CB4-4D0F-99E7-F9EA3DB2DF4E}" type="parTrans" cxnId="{93AC1F79-073F-4B1D-8CED-008D58861A47}">
      <dgm:prSet/>
      <dgm:spPr/>
      <dgm:t>
        <a:bodyPr/>
        <a:lstStyle/>
        <a:p>
          <a:endParaRPr lang="en-AU" sz="2800"/>
        </a:p>
      </dgm:t>
    </dgm:pt>
    <dgm:pt modelId="{8B19D99F-9D60-43D3-BAF3-3DDC54E4E4CC}" type="sibTrans" cxnId="{93AC1F79-073F-4B1D-8CED-008D58861A47}">
      <dgm:prSet/>
      <dgm:spPr/>
      <dgm:t>
        <a:bodyPr/>
        <a:lstStyle/>
        <a:p>
          <a:endParaRPr lang="en-AU" sz="2800"/>
        </a:p>
      </dgm:t>
    </dgm:pt>
    <dgm:pt modelId="{28E1625C-6677-4B7B-B49F-0CD39C76739D}">
      <dgm:prSet phldrT="[Text]" custT="1"/>
      <dgm:spPr/>
      <dgm:t>
        <a:bodyPr/>
        <a:lstStyle/>
        <a:p>
          <a:r>
            <a:rPr lang="en-AU" sz="1000" dirty="0" smtClean="0"/>
            <a:t>LTUB</a:t>
          </a:r>
          <a:endParaRPr lang="en-AU" sz="1000" dirty="0"/>
        </a:p>
      </dgm:t>
    </dgm:pt>
    <dgm:pt modelId="{08D143AE-90F1-4065-BF51-48A090B72B1F}" type="parTrans" cxnId="{16C9FB54-4870-4E9D-A01D-43BC0E024BA1}">
      <dgm:prSet/>
      <dgm:spPr/>
      <dgm:t>
        <a:bodyPr/>
        <a:lstStyle/>
        <a:p>
          <a:endParaRPr lang="en-AU" sz="2800"/>
        </a:p>
      </dgm:t>
    </dgm:pt>
    <dgm:pt modelId="{46FBFA3F-16C2-4874-987E-32CF8CD99672}" type="sibTrans" cxnId="{16C9FB54-4870-4E9D-A01D-43BC0E024BA1}">
      <dgm:prSet/>
      <dgm:spPr/>
      <dgm:t>
        <a:bodyPr/>
        <a:lstStyle/>
        <a:p>
          <a:endParaRPr lang="en-AU" sz="2800"/>
        </a:p>
      </dgm:t>
    </dgm:pt>
    <dgm:pt modelId="{E7151EBE-9657-4AC6-9EAF-BFCB268A5545}">
      <dgm:prSet phldrT="[Text]" custT="1"/>
      <dgm:spPr/>
      <dgm:t>
        <a:bodyPr/>
        <a:lstStyle/>
        <a:p>
          <a:r>
            <a:rPr lang="en-AU" sz="1000" dirty="0" smtClean="0"/>
            <a:t>LGJ</a:t>
          </a:r>
          <a:endParaRPr lang="en-AU" sz="1000" dirty="0"/>
        </a:p>
      </dgm:t>
    </dgm:pt>
    <dgm:pt modelId="{5C0ED83D-DE47-43FA-AE64-BF1A40FC472A}" type="parTrans" cxnId="{19B6CDA8-D20D-45B0-8EF4-0B3B65D373B2}">
      <dgm:prSet/>
      <dgm:spPr/>
      <dgm:t>
        <a:bodyPr/>
        <a:lstStyle/>
        <a:p>
          <a:endParaRPr lang="en-AU" sz="2800"/>
        </a:p>
      </dgm:t>
    </dgm:pt>
    <dgm:pt modelId="{FCA24DAE-A12D-4740-9516-92D67770AE70}" type="sibTrans" cxnId="{19B6CDA8-D20D-45B0-8EF4-0B3B65D373B2}">
      <dgm:prSet/>
      <dgm:spPr/>
      <dgm:t>
        <a:bodyPr/>
        <a:lstStyle/>
        <a:p>
          <a:endParaRPr lang="en-AU" sz="2800"/>
        </a:p>
      </dgm:t>
    </dgm:pt>
    <dgm:pt modelId="{198D95BE-FE11-4ED0-8C13-A3F4903782A1}">
      <dgm:prSet phldrT="[Text]" custT="1"/>
      <dgm:spPr/>
      <dgm:t>
        <a:bodyPr/>
        <a:lstStyle/>
        <a:p>
          <a:r>
            <a:rPr lang="en-AU" sz="1000" dirty="0" err="1" smtClean="0"/>
            <a:t>Outbond</a:t>
          </a:r>
          <a:endParaRPr lang="en-AU" sz="1000" dirty="0"/>
        </a:p>
      </dgm:t>
    </dgm:pt>
    <dgm:pt modelId="{6CEF6247-37F4-46BA-9506-9A576701D82C}" type="parTrans" cxnId="{84F8BB34-1DD5-4000-94AE-CEEF7EABA957}">
      <dgm:prSet/>
      <dgm:spPr/>
      <dgm:t>
        <a:bodyPr/>
        <a:lstStyle/>
        <a:p>
          <a:endParaRPr lang="en-AU" sz="2800"/>
        </a:p>
      </dgm:t>
    </dgm:pt>
    <dgm:pt modelId="{ECFBD5CC-C52A-4AA2-B0AB-A228E307C6F2}" type="sibTrans" cxnId="{84F8BB34-1DD5-4000-94AE-CEEF7EABA957}">
      <dgm:prSet/>
      <dgm:spPr/>
      <dgm:t>
        <a:bodyPr/>
        <a:lstStyle/>
        <a:p>
          <a:endParaRPr lang="en-AU" sz="2800"/>
        </a:p>
      </dgm:t>
    </dgm:pt>
    <dgm:pt modelId="{37D504A9-D415-41E0-A02F-E101A24E416E}">
      <dgm:prSet phldrT="[Text]" custT="1"/>
      <dgm:spPr/>
      <dgm:t>
        <a:bodyPr/>
        <a:lstStyle/>
        <a:p>
          <a:r>
            <a:rPr lang="en-AU" sz="1000" dirty="0" err="1" smtClean="0"/>
            <a:t>Seni</a:t>
          </a:r>
          <a:r>
            <a:rPr lang="en-AU" sz="1000" dirty="0" smtClean="0"/>
            <a:t> </a:t>
          </a:r>
          <a:r>
            <a:rPr lang="en-AU" sz="1000" dirty="0" err="1" smtClean="0"/>
            <a:t>peran</a:t>
          </a:r>
          <a:endParaRPr lang="en-AU" sz="1000" dirty="0"/>
        </a:p>
      </dgm:t>
    </dgm:pt>
    <dgm:pt modelId="{C6AF5862-0705-4E91-A7D4-2A20A95D0019}" type="parTrans" cxnId="{6B31A695-8593-49B0-AED6-9305219056E3}">
      <dgm:prSet/>
      <dgm:spPr/>
      <dgm:t>
        <a:bodyPr/>
        <a:lstStyle/>
        <a:p>
          <a:endParaRPr lang="en-AU" sz="2800"/>
        </a:p>
      </dgm:t>
    </dgm:pt>
    <dgm:pt modelId="{CA9CCEA1-0E06-4F60-8474-C799318C9602}" type="sibTrans" cxnId="{6B31A695-8593-49B0-AED6-9305219056E3}">
      <dgm:prSet/>
      <dgm:spPr/>
      <dgm:t>
        <a:bodyPr/>
        <a:lstStyle/>
        <a:p>
          <a:endParaRPr lang="en-AU" sz="2800"/>
        </a:p>
      </dgm:t>
    </dgm:pt>
    <dgm:pt modelId="{739664C8-3B9A-4BF9-9D9A-7D0A8CF0D5BF}">
      <dgm:prSet phldrT="[Text]" custT="1"/>
      <dgm:spPr/>
      <dgm:t>
        <a:bodyPr/>
        <a:lstStyle/>
        <a:p>
          <a:r>
            <a:rPr lang="en-AU" sz="1000" dirty="0" err="1" smtClean="0"/>
            <a:t>Pengajian</a:t>
          </a:r>
          <a:r>
            <a:rPr lang="en-AU" sz="1000" dirty="0" smtClean="0"/>
            <a:t>, </a:t>
          </a:r>
          <a:r>
            <a:rPr lang="en-AU" sz="1000" dirty="0" err="1" smtClean="0"/>
            <a:t>dll</a:t>
          </a:r>
          <a:endParaRPr lang="en-AU" sz="1000" dirty="0"/>
        </a:p>
      </dgm:t>
    </dgm:pt>
    <dgm:pt modelId="{8D351CF4-82A6-454F-A634-05AD67861F15}" type="parTrans" cxnId="{2CDDB086-27CB-4F5C-BC9F-D6ED5CE8DD33}">
      <dgm:prSet/>
      <dgm:spPr/>
      <dgm:t>
        <a:bodyPr/>
        <a:lstStyle/>
        <a:p>
          <a:endParaRPr lang="en-AU" sz="2800"/>
        </a:p>
      </dgm:t>
    </dgm:pt>
    <dgm:pt modelId="{A4802F3F-CDBA-4FC2-87DA-116CAE87CED2}" type="sibTrans" cxnId="{2CDDB086-27CB-4F5C-BC9F-D6ED5CE8DD33}">
      <dgm:prSet/>
      <dgm:spPr/>
      <dgm:t>
        <a:bodyPr/>
        <a:lstStyle/>
        <a:p>
          <a:endParaRPr lang="en-AU" sz="2800"/>
        </a:p>
      </dgm:t>
    </dgm:pt>
    <dgm:pt modelId="{9057EBF2-4FF8-4883-8589-2A676C8191EB}">
      <dgm:prSet phldrT="[Text]" custT="1"/>
      <dgm:spPr/>
      <dgm:t>
        <a:bodyPr/>
        <a:lstStyle/>
        <a:p>
          <a:r>
            <a:rPr lang="en-AU" sz="1000" dirty="0" err="1" smtClean="0"/>
            <a:t>Administrasi</a:t>
          </a:r>
          <a:endParaRPr lang="en-AU" sz="1000" dirty="0"/>
        </a:p>
      </dgm:t>
    </dgm:pt>
    <dgm:pt modelId="{E4CC9E46-C162-45BB-AF1A-720CF7A4429C}" type="parTrans" cxnId="{559AF80C-31D3-422E-AC44-6E7EF37C0288}">
      <dgm:prSet/>
      <dgm:spPr/>
      <dgm:t>
        <a:bodyPr/>
        <a:lstStyle/>
        <a:p>
          <a:endParaRPr lang="id-ID"/>
        </a:p>
      </dgm:t>
    </dgm:pt>
    <dgm:pt modelId="{963EF507-CFAE-400A-9464-EE6D2F9A3601}" type="sibTrans" cxnId="{559AF80C-31D3-422E-AC44-6E7EF37C0288}">
      <dgm:prSet/>
      <dgm:spPr/>
      <dgm:t>
        <a:bodyPr/>
        <a:lstStyle/>
        <a:p>
          <a:endParaRPr lang="id-ID"/>
        </a:p>
      </dgm:t>
    </dgm:pt>
    <dgm:pt modelId="{7CF60B83-4D89-4041-B39E-7EE1DC089387}" type="pres">
      <dgm:prSet presAssocID="{1DC442CC-F8E9-4748-85FF-F3BACE633217}" presName="theList" presStyleCnt="0">
        <dgm:presLayoutVars>
          <dgm:dir/>
          <dgm:animLvl val="lvl"/>
          <dgm:resizeHandles val="exact"/>
        </dgm:presLayoutVars>
      </dgm:prSet>
      <dgm:spPr/>
      <dgm:t>
        <a:bodyPr/>
        <a:lstStyle/>
        <a:p>
          <a:endParaRPr lang="id-ID"/>
        </a:p>
      </dgm:t>
    </dgm:pt>
    <dgm:pt modelId="{FF8EA78B-D07D-43D0-B6DA-FB9D3D1FD4C8}" type="pres">
      <dgm:prSet presAssocID="{D314B226-8A45-417C-A475-32189F7C7189}" presName="compNode" presStyleCnt="0"/>
      <dgm:spPr/>
      <dgm:t>
        <a:bodyPr/>
        <a:lstStyle/>
        <a:p>
          <a:endParaRPr lang="id-ID"/>
        </a:p>
      </dgm:t>
    </dgm:pt>
    <dgm:pt modelId="{70A33654-E83C-4DB3-AF58-8E3F206F98D1}" type="pres">
      <dgm:prSet presAssocID="{D314B226-8A45-417C-A475-32189F7C7189}" presName="aNode" presStyleLbl="bgShp" presStyleIdx="0" presStyleCnt="4"/>
      <dgm:spPr/>
      <dgm:t>
        <a:bodyPr/>
        <a:lstStyle/>
        <a:p>
          <a:endParaRPr lang="id-ID"/>
        </a:p>
      </dgm:t>
    </dgm:pt>
    <dgm:pt modelId="{5C39FC74-2133-4CD9-8D15-060C6FFC90F4}" type="pres">
      <dgm:prSet presAssocID="{D314B226-8A45-417C-A475-32189F7C7189}" presName="textNode" presStyleLbl="bgShp" presStyleIdx="0" presStyleCnt="4"/>
      <dgm:spPr/>
      <dgm:t>
        <a:bodyPr/>
        <a:lstStyle/>
        <a:p>
          <a:endParaRPr lang="id-ID"/>
        </a:p>
      </dgm:t>
    </dgm:pt>
    <dgm:pt modelId="{64E4BAC9-D932-448D-ACED-B9DA774D9A7B}" type="pres">
      <dgm:prSet presAssocID="{D314B226-8A45-417C-A475-32189F7C7189}" presName="compChildNode" presStyleCnt="0"/>
      <dgm:spPr/>
      <dgm:t>
        <a:bodyPr/>
        <a:lstStyle/>
        <a:p>
          <a:endParaRPr lang="id-ID"/>
        </a:p>
      </dgm:t>
    </dgm:pt>
    <dgm:pt modelId="{576718D4-A00E-4C55-840D-FD4CACAB2C2E}" type="pres">
      <dgm:prSet presAssocID="{D314B226-8A45-417C-A475-32189F7C7189}" presName="theInnerList" presStyleCnt="0"/>
      <dgm:spPr/>
      <dgm:t>
        <a:bodyPr/>
        <a:lstStyle/>
        <a:p>
          <a:endParaRPr lang="id-ID"/>
        </a:p>
      </dgm:t>
    </dgm:pt>
    <dgm:pt modelId="{7D42486F-E1AF-4C2D-8439-3AC8CB9A0C05}" type="pres">
      <dgm:prSet presAssocID="{470736F9-958B-4677-9F79-DF18BB3AA027}" presName="childNode" presStyleLbl="node1" presStyleIdx="0" presStyleCnt="9">
        <dgm:presLayoutVars>
          <dgm:bulletEnabled val="1"/>
        </dgm:presLayoutVars>
      </dgm:prSet>
      <dgm:spPr/>
      <dgm:t>
        <a:bodyPr/>
        <a:lstStyle/>
        <a:p>
          <a:endParaRPr lang="id-ID"/>
        </a:p>
      </dgm:t>
    </dgm:pt>
    <dgm:pt modelId="{79A98D32-708D-4744-BE81-2BCED8E66B3F}" type="pres">
      <dgm:prSet presAssocID="{470736F9-958B-4677-9F79-DF18BB3AA027}" presName="aSpace2" presStyleCnt="0"/>
      <dgm:spPr/>
      <dgm:t>
        <a:bodyPr/>
        <a:lstStyle/>
        <a:p>
          <a:endParaRPr lang="id-ID"/>
        </a:p>
      </dgm:t>
    </dgm:pt>
    <dgm:pt modelId="{771F6153-A363-4188-85F4-0FA2E5B551CE}" type="pres">
      <dgm:prSet presAssocID="{EC19184B-7FA4-4C6D-BAEF-08EB5BE0F410}" presName="childNode" presStyleLbl="node1" presStyleIdx="1" presStyleCnt="9">
        <dgm:presLayoutVars>
          <dgm:bulletEnabled val="1"/>
        </dgm:presLayoutVars>
      </dgm:prSet>
      <dgm:spPr/>
      <dgm:t>
        <a:bodyPr/>
        <a:lstStyle/>
        <a:p>
          <a:endParaRPr lang="id-ID"/>
        </a:p>
      </dgm:t>
    </dgm:pt>
    <dgm:pt modelId="{85637F5C-679F-4358-9017-6BB8A07CD3CE}" type="pres">
      <dgm:prSet presAssocID="{D314B226-8A45-417C-A475-32189F7C7189}" presName="aSpace" presStyleCnt="0"/>
      <dgm:spPr/>
      <dgm:t>
        <a:bodyPr/>
        <a:lstStyle/>
        <a:p>
          <a:endParaRPr lang="id-ID"/>
        </a:p>
      </dgm:t>
    </dgm:pt>
    <dgm:pt modelId="{90D2FB20-B03C-4FBB-A057-7FA85CD03F4B}" type="pres">
      <dgm:prSet presAssocID="{CCD769DD-8A09-4B13-ABB8-2725F01B1139}" presName="compNode" presStyleCnt="0"/>
      <dgm:spPr/>
      <dgm:t>
        <a:bodyPr/>
        <a:lstStyle/>
        <a:p>
          <a:endParaRPr lang="id-ID"/>
        </a:p>
      </dgm:t>
    </dgm:pt>
    <dgm:pt modelId="{9C8A995C-0C86-4CC6-9542-3F9B26539417}" type="pres">
      <dgm:prSet presAssocID="{CCD769DD-8A09-4B13-ABB8-2725F01B1139}" presName="aNode" presStyleLbl="bgShp" presStyleIdx="1" presStyleCnt="4"/>
      <dgm:spPr/>
      <dgm:t>
        <a:bodyPr/>
        <a:lstStyle/>
        <a:p>
          <a:endParaRPr lang="id-ID"/>
        </a:p>
      </dgm:t>
    </dgm:pt>
    <dgm:pt modelId="{663045C6-F779-4BBF-8639-8747172829F8}" type="pres">
      <dgm:prSet presAssocID="{CCD769DD-8A09-4B13-ABB8-2725F01B1139}" presName="textNode" presStyleLbl="bgShp" presStyleIdx="1" presStyleCnt="4"/>
      <dgm:spPr/>
      <dgm:t>
        <a:bodyPr/>
        <a:lstStyle/>
        <a:p>
          <a:endParaRPr lang="id-ID"/>
        </a:p>
      </dgm:t>
    </dgm:pt>
    <dgm:pt modelId="{A5B44F23-04F5-4A2F-AE29-4E1C7C3FC8ED}" type="pres">
      <dgm:prSet presAssocID="{CCD769DD-8A09-4B13-ABB8-2725F01B1139}" presName="compChildNode" presStyleCnt="0"/>
      <dgm:spPr/>
      <dgm:t>
        <a:bodyPr/>
        <a:lstStyle/>
        <a:p>
          <a:endParaRPr lang="id-ID"/>
        </a:p>
      </dgm:t>
    </dgm:pt>
    <dgm:pt modelId="{B40F39A2-91B3-4E78-801B-C1A9B7DA3049}" type="pres">
      <dgm:prSet presAssocID="{CCD769DD-8A09-4B13-ABB8-2725F01B1139}" presName="theInnerList" presStyleCnt="0"/>
      <dgm:spPr/>
      <dgm:t>
        <a:bodyPr/>
        <a:lstStyle/>
        <a:p>
          <a:endParaRPr lang="id-ID"/>
        </a:p>
      </dgm:t>
    </dgm:pt>
    <dgm:pt modelId="{0DC82937-26A7-4C0C-9F06-A1754713026C}" type="pres">
      <dgm:prSet presAssocID="{ECEF1638-47AD-4B98-99AB-7520C00BC56F}" presName="childNode" presStyleLbl="node1" presStyleIdx="2" presStyleCnt="9">
        <dgm:presLayoutVars>
          <dgm:bulletEnabled val="1"/>
        </dgm:presLayoutVars>
      </dgm:prSet>
      <dgm:spPr/>
      <dgm:t>
        <a:bodyPr/>
        <a:lstStyle/>
        <a:p>
          <a:endParaRPr lang="id-ID"/>
        </a:p>
      </dgm:t>
    </dgm:pt>
    <dgm:pt modelId="{93961938-F1DD-4C46-B7B0-299F2A4D2C75}" type="pres">
      <dgm:prSet presAssocID="{ECEF1638-47AD-4B98-99AB-7520C00BC56F}" presName="aSpace2" presStyleCnt="0"/>
      <dgm:spPr/>
      <dgm:t>
        <a:bodyPr/>
        <a:lstStyle/>
        <a:p>
          <a:endParaRPr lang="id-ID"/>
        </a:p>
      </dgm:t>
    </dgm:pt>
    <dgm:pt modelId="{BEC6C4B9-8266-4AA8-992F-5961A21EE724}" type="pres">
      <dgm:prSet presAssocID="{A5D2B39B-FCF1-4AA2-9F85-E40999BFF81F}" presName="childNode" presStyleLbl="node1" presStyleIdx="3" presStyleCnt="9">
        <dgm:presLayoutVars>
          <dgm:bulletEnabled val="1"/>
        </dgm:presLayoutVars>
      </dgm:prSet>
      <dgm:spPr/>
      <dgm:t>
        <a:bodyPr/>
        <a:lstStyle/>
        <a:p>
          <a:endParaRPr lang="id-ID"/>
        </a:p>
      </dgm:t>
    </dgm:pt>
    <dgm:pt modelId="{4DDF65B8-1BF5-45EA-ACB0-D30376342FD3}" type="pres">
      <dgm:prSet presAssocID="{CCD769DD-8A09-4B13-ABB8-2725F01B1139}" presName="aSpace" presStyleCnt="0"/>
      <dgm:spPr/>
      <dgm:t>
        <a:bodyPr/>
        <a:lstStyle/>
        <a:p>
          <a:endParaRPr lang="id-ID"/>
        </a:p>
      </dgm:t>
    </dgm:pt>
    <dgm:pt modelId="{0AC66FC5-E4BC-49C1-B9C5-75CCF5064D4A}" type="pres">
      <dgm:prSet presAssocID="{451AB520-258E-4635-99F2-CD20EF4F20CF}" presName="compNode" presStyleCnt="0"/>
      <dgm:spPr/>
      <dgm:t>
        <a:bodyPr/>
        <a:lstStyle/>
        <a:p>
          <a:endParaRPr lang="id-ID"/>
        </a:p>
      </dgm:t>
    </dgm:pt>
    <dgm:pt modelId="{585D32E7-546A-4030-AF35-672717478485}" type="pres">
      <dgm:prSet presAssocID="{451AB520-258E-4635-99F2-CD20EF4F20CF}" presName="aNode" presStyleLbl="bgShp" presStyleIdx="2" presStyleCnt="4"/>
      <dgm:spPr/>
      <dgm:t>
        <a:bodyPr/>
        <a:lstStyle/>
        <a:p>
          <a:endParaRPr lang="id-ID"/>
        </a:p>
      </dgm:t>
    </dgm:pt>
    <dgm:pt modelId="{918DF230-3460-487C-BEF9-84796A4C8D89}" type="pres">
      <dgm:prSet presAssocID="{451AB520-258E-4635-99F2-CD20EF4F20CF}" presName="textNode" presStyleLbl="bgShp" presStyleIdx="2" presStyleCnt="4"/>
      <dgm:spPr/>
      <dgm:t>
        <a:bodyPr/>
        <a:lstStyle/>
        <a:p>
          <a:endParaRPr lang="id-ID"/>
        </a:p>
      </dgm:t>
    </dgm:pt>
    <dgm:pt modelId="{2BC93ABA-1979-483B-92A9-8F60D1F98625}" type="pres">
      <dgm:prSet presAssocID="{451AB520-258E-4635-99F2-CD20EF4F20CF}" presName="compChildNode" presStyleCnt="0"/>
      <dgm:spPr/>
      <dgm:t>
        <a:bodyPr/>
        <a:lstStyle/>
        <a:p>
          <a:endParaRPr lang="id-ID"/>
        </a:p>
      </dgm:t>
    </dgm:pt>
    <dgm:pt modelId="{4FD33527-C051-496A-9173-C7189D6036CA}" type="pres">
      <dgm:prSet presAssocID="{451AB520-258E-4635-99F2-CD20EF4F20CF}" presName="theInnerList" presStyleCnt="0"/>
      <dgm:spPr/>
      <dgm:t>
        <a:bodyPr/>
        <a:lstStyle/>
        <a:p>
          <a:endParaRPr lang="id-ID"/>
        </a:p>
      </dgm:t>
    </dgm:pt>
    <dgm:pt modelId="{E3A342F9-E3C7-4D3C-A4FD-0E071F2879FA}" type="pres">
      <dgm:prSet presAssocID="{6B2EF5FB-345F-440E-ADEC-8E94B2A97CF4}" presName="childNode" presStyleLbl="node1" presStyleIdx="4" presStyleCnt="9" custScaleY="127772">
        <dgm:presLayoutVars>
          <dgm:bulletEnabled val="1"/>
        </dgm:presLayoutVars>
      </dgm:prSet>
      <dgm:spPr/>
      <dgm:t>
        <a:bodyPr/>
        <a:lstStyle/>
        <a:p>
          <a:endParaRPr lang="id-ID"/>
        </a:p>
      </dgm:t>
    </dgm:pt>
    <dgm:pt modelId="{60904926-9D2D-4A3E-B9EA-ECD2604CD97F}" type="pres">
      <dgm:prSet presAssocID="{6B2EF5FB-345F-440E-ADEC-8E94B2A97CF4}" presName="aSpace2" presStyleCnt="0"/>
      <dgm:spPr/>
      <dgm:t>
        <a:bodyPr/>
        <a:lstStyle/>
        <a:p>
          <a:endParaRPr lang="id-ID"/>
        </a:p>
      </dgm:t>
    </dgm:pt>
    <dgm:pt modelId="{A5372752-9EB1-4A7F-86E5-CF64543EF45B}" type="pres">
      <dgm:prSet presAssocID="{B9458182-AA0C-44DD-B20F-E84DAD94F74E}" presName="childNode" presStyleLbl="node1" presStyleIdx="5" presStyleCnt="9">
        <dgm:presLayoutVars>
          <dgm:bulletEnabled val="1"/>
        </dgm:presLayoutVars>
      </dgm:prSet>
      <dgm:spPr/>
      <dgm:t>
        <a:bodyPr/>
        <a:lstStyle/>
        <a:p>
          <a:endParaRPr lang="id-ID"/>
        </a:p>
      </dgm:t>
    </dgm:pt>
    <dgm:pt modelId="{F67737BA-5332-43C7-A89F-99EBF6DCCBF3}" type="pres">
      <dgm:prSet presAssocID="{451AB520-258E-4635-99F2-CD20EF4F20CF}" presName="aSpace" presStyleCnt="0"/>
      <dgm:spPr/>
      <dgm:t>
        <a:bodyPr/>
        <a:lstStyle/>
        <a:p>
          <a:endParaRPr lang="id-ID"/>
        </a:p>
      </dgm:t>
    </dgm:pt>
    <dgm:pt modelId="{774373A8-12A4-40BA-9AC5-9201EAF78F65}" type="pres">
      <dgm:prSet presAssocID="{97F6EC52-9F73-4640-9899-A3E477144692}" presName="compNode" presStyleCnt="0"/>
      <dgm:spPr/>
      <dgm:t>
        <a:bodyPr/>
        <a:lstStyle/>
        <a:p>
          <a:endParaRPr lang="id-ID"/>
        </a:p>
      </dgm:t>
    </dgm:pt>
    <dgm:pt modelId="{D8590B9C-B954-4D06-80EE-7A7F922CD9AF}" type="pres">
      <dgm:prSet presAssocID="{97F6EC52-9F73-4640-9899-A3E477144692}" presName="aNode" presStyleLbl="bgShp" presStyleIdx="3" presStyleCnt="4"/>
      <dgm:spPr/>
      <dgm:t>
        <a:bodyPr/>
        <a:lstStyle/>
        <a:p>
          <a:endParaRPr lang="id-ID"/>
        </a:p>
      </dgm:t>
    </dgm:pt>
    <dgm:pt modelId="{49B1A1B6-9863-4CD2-A3B9-7DE5C64BEB7F}" type="pres">
      <dgm:prSet presAssocID="{97F6EC52-9F73-4640-9899-A3E477144692}" presName="textNode" presStyleLbl="bgShp" presStyleIdx="3" presStyleCnt="4"/>
      <dgm:spPr/>
      <dgm:t>
        <a:bodyPr/>
        <a:lstStyle/>
        <a:p>
          <a:endParaRPr lang="id-ID"/>
        </a:p>
      </dgm:t>
    </dgm:pt>
    <dgm:pt modelId="{5505DBD1-078F-4AA1-A2E2-BAFBD0BA3DC7}" type="pres">
      <dgm:prSet presAssocID="{97F6EC52-9F73-4640-9899-A3E477144692}" presName="compChildNode" presStyleCnt="0"/>
      <dgm:spPr/>
      <dgm:t>
        <a:bodyPr/>
        <a:lstStyle/>
        <a:p>
          <a:endParaRPr lang="id-ID"/>
        </a:p>
      </dgm:t>
    </dgm:pt>
    <dgm:pt modelId="{2F3B4C49-2B44-48C7-9BF1-98F42929DF2C}" type="pres">
      <dgm:prSet presAssocID="{97F6EC52-9F73-4640-9899-A3E477144692}" presName="theInnerList" presStyleCnt="0"/>
      <dgm:spPr/>
      <dgm:t>
        <a:bodyPr/>
        <a:lstStyle/>
        <a:p>
          <a:endParaRPr lang="id-ID"/>
        </a:p>
      </dgm:t>
    </dgm:pt>
    <dgm:pt modelId="{7B89FE8F-8A29-4D22-BE4D-FA34202E8CA5}" type="pres">
      <dgm:prSet presAssocID="{C4ADC6D2-B4EA-4C20-8748-45EEE86746F6}" presName="childNode" presStyleLbl="node1" presStyleIdx="6" presStyleCnt="9" custScaleY="157645" custLinFactY="-5427" custLinFactNeighborX="1172" custLinFactNeighborY="-100000">
        <dgm:presLayoutVars>
          <dgm:bulletEnabled val="1"/>
        </dgm:presLayoutVars>
      </dgm:prSet>
      <dgm:spPr/>
      <dgm:t>
        <a:bodyPr/>
        <a:lstStyle/>
        <a:p>
          <a:endParaRPr lang="id-ID"/>
        </a:p>
      </dgm:t>
    </dgm:pt>
    <dgm:pt modelId="{CD65DCA5-90D4-45ED-9F02-377C43FE9360}" type="pres">
      <dgm:prSet presAssocID="{C4ADC6D2-B4EA-4C20-8748-45EEE86746F6}" presName="aSpace2" presStyleCnt="0"/>
      <dgm:spPr/>
      <dgm:t>
        <a:bodyPr/>
        <a:lstStyle/>
        <a:p>
          <a:endParaRPr lang="id-ID"/>
        </a:p>
      </dgm:t>
    </dgm:pt>
    <dgm:pt modelId="{B6677EA0-6B7C-433F-8E6C-DC13C03D9CA2}" type="pres">
      <dgm:prSet presAssocID="{1F982C5A-7ED8-4741-A166-3E5A5150B9DF}" presName="childNode" presStyleLbl="node1" presStyleIdx="7" presStyleCnt="9" custScaleY="139428" custLinFactY="-3329" custLinFactNeighborX="1172" custLinFactNeighborY="-100000">
        <dgm:presLayoutVars>
          <dgm:bulletEnabled val="1"/>
        </dgm:presLayoutVars>
      </dgm:prSet>
      <dgm:spPr/>
      <dgm:t>
        <a:bodyPr/>
        <a:lstStyle/>
        <a:p>
          <a:endParaRPr lang="id-ID"/>
        </a:p>
      </dgm:t>
    </dgm:pt>
    <dgm:pt modelId="{E49D2854-2F7C-441E-B28D-42509D102A08}" type="pres">
      <dgm:prSet presAssocID="{1F982C5A-7ED8-4741-A166-3E5A5150B9DF}" presName="aSpace2" presStyleCnt="0"/>
      <dgm:spPr/>
      <dgm:t>
        <a:bodyPr/>
        <a:lstStyle/>
        <a:p>
          <a:endParaRPr lang="id-ID"/>
        </a:p>
      </dgm:t>
    </dgm:pt>
    <dgm:pt modelId="{846C06AA-6F34-4B97-A2DE-CA3F309E573D}" type="pres">
      <dgm:prSet presAssocID="{D508EB81-2C71-4300-9623-7704610DA4AA}" presName="childNode" presStyleLbl="node1" presStyleIdx="8" presStyleCnt="9" custScaleY="134680" custLinFactY="-937" custLinFactNeighborX="1172" custLinFactNeighborY="-100000">
        <dgm:presLayoutVars>
          <dgm:bulletEnabled val="1"/>
        </dgm:presLayoutVars>
      </dgm:prSet>
      <dgm:spPr/>
      <dgm:t>
        <a:bodyPr/>
        <a:lstStyle/>
        <a:p>
          <a:endParaRPr lang="id-ID"/>
        </a:p>
      </dgm:t>
    </dgm:pt>
  </dgm:ptLst>
  <dgm:cxnLst>
    <dgm:cxn modelId="{CB9A344A-6010-439A-8F25-F66900331915}" type="presOf" srcId="{583CDEA9-D73E-4AE5-9370-58FDE51EF229}" destId="{E3A342F9-E3C7-4D3C-A4FD-0E071F2879FA}" srcOrd="0" destOrd="2" presId="urn:microsoft.com/office/officeart/2005/8/layout/lProcess2"/>
    <dgm:cxn modelId="{47D880D6-BA0B-480E-A98F-4562B9DC34C9}" type="presOf" srcId="{451AB520-258E-4635-99F2-CD20EF4F20CF}" destId="{918DF230-3460-487C-BEF9-84796A4C8D89}" srcOrd="1" destOrd="0" presId="urn:microsoft.com/office/officeart/2005/8/layout/lProcess2"/>
    <dgm:cxn modelId="{232BD72E-6405-4E9C-9E62-265691EF47F8}" type="presOf" srcId="{37D504A9-D415-41E0-A02F-E101A24E416E}" destId="{846C06AA-6F34-4B97-A2DE-CA3F309E573D}" srcOrd="0" destOrd="2" presId="urn:microsoft.com/office/officeart/2005/8/layout/lProcess2"/>
    <dgm:cxn modelId="{D9968B5E-C8F4-4F0F-BD69-2EA78B471D74}" srcId="{97F6EC52-9F73-4640-9899-A3E477144692}" destId="{C4ADC6D2-B4EA-4C20-8748-45EEE86746F6}" srcOrd="0" destOrd="0" parTransId="{241C20B9-AA2D-4A1C-9748-A9DEA1EE07B2}" sibTransId="{74076C56-BFD3-4DAE-B930-39EF96726C89}"/>
    <dgm:cxn modelId="{B00908F3-440F-440B-8F07-8EC4016B9F90}" type="presOf" srcId="{470736F9-958B-4677-9F79-DF18BB3AA027}" destId="{7D42486F-E1AF-4C2D-8439-3AC8CB9A0C05}" srcOrd="0" destOrd="0" presId="urn:microsoft.com/office/officeart/2005/8/layout/lProcess2"/>
    <dgm:cxn modelId="{E9B633AE-BC32-4A52-8249-D35FC9E0F2ED}" type="presOf" srcId="{899AE5D7-1746-4470-9AEC-61D633F6A89D}" destId="{E3A342F9-E3C7-4D3C-A4FD-0E071F2879FA}" srcOrd="0" destOrd="4" presId="urn:microsoft.com/office/officeart/2005/8/layout/lProcess2"/>
    <dgm:cxn modelId="{93AC1F79-073F-4B1D-8CED-008D58861A47}" srcId="{1F982C5A-7ED8-4741-A166-3E5A5150B9DF}" destId="{D9CEDC85-9966-4F1B-9A04-93A0E4437FD4}" srcOrd="0" destOrd="0" parTransId="{CAFD069D-9CB4-4D0F-99E7-F9EA3DB2DF4E}" sibTransId="{8B19D99F-9D60-43D3-BAF3-3DDC54E4E4CC}"/>
    <dgm:cxn modelId="{7FB2AF3E-C3F1-4DDF-9AA0-63A57688E190}" type="presOf" srcId="{D314B226-8A45-417C-A475-32189F7C7189}" destId="{70A33654-E83C-4DB3-AF58-8E3F206F98D1}" srcOrd="0" destOrd="0" presId="urn:microsoft.com/office/officeart/2005/8/layout/lProcess2"/>
    <dgm:cxn modelId="{DEE06AFD-0FCF-4B31-9939-BE0042FC79FF}" srcId="{97F6EC52-9F73-4640-9899-A3E477144692}" destId="{1F982C5A-7ED8-4741-A166-3E5A5150B9DF}" srcOrd="1" destOrd="0" parTransId="{7A8DA06B-6A1E-47B4-81C0-32EC74C60D55}" sibTransId="{48B64EC7-29F1-4826-8069-B2B710115A3B}"/>
    <dgm:cxn modelId="{7910AB6A-5841-468C-A1A3-5BA1B1796F7E}" srcId="{CCD769DD-8A09-4B13-ABB8-2725F01B1139}" destId="{A5D2B39B-FCF1-4AA2-9F85-E40999BFF81F}" srcOrd="1" destOrd="0" parTransId="{509FCC10-02BB-4F1B-AA0B-A9004E183195}" sibTransId="{9DBAA3B5-D88E-407D-AF5D-428924E2DC34}"/>
    <dgm:cxn modelId="{14788100-26F2-4F52-9304-ABCE49EB8D14}" srcId="{6B2EF5FB-345F-440E-ADEC-8E94B2A97CF4}" destId="{BCFBAA34-1864-4517-AA1F-36A032B4DA5D}" srcOrd="0" destOrd="0" parTransId="{23E482CA-23C5-4DF5-A86E-BF4294B3397D}" sibTransId="{4DAEBC47-5550-4EAB-A4D8-68747143B558}"/>
    <dgm:cxn modelId="{389F253D-BE82-4E4A-8DAB-3D4642327CBF}" type="presOf" srcId="{451AB520-258E-4635-99F2-CD20EF4F20CF}" destId="{585D32E7-546A-4030-AF35-672717478485}" srcOrd="0" destOrd="0" presId="urn:microsoft.com/office/officeart/2005/8/layout/lProcess2"/>
    <dgm:cxn modelId="{0E65A71C-3149-46C6-B70F-1DCA997BC6A6}" type="presOf" srcId="{97F6EC52-9F73-4640-9899-A3E477144692}" destId="{D8590B9C-B954-4D06-80EE-7A7F922CD9AF}" srcOrd="0" destOrd="0" presId="urn:microsoft.com/office/officeart/2005/8/layout/lProcess2"/>
    <dgm:cxn modelId="{C0903CE8-B847-45BB-BC6A-0472DC9DEC13}" type="presOf" srcId="{CCD769DD-8A09-4B13-ABB8-2725F01B1139}" destId="{9C8A995C-0C86-4CC6-9542-3F9B26539417}" srcOrd="0" destOrd="0" presId="urn:microsoft.com/office/officeart/2005/8/layout/lProcess2"/>
    <dgm:cxn modelId="{59E48914-04A8-44F1-BA72-700C2260AD16}" type="presOf" srcId="{D508EB81-2C71-4300-9623-7704610DA4AA}" destId="{846C06AA-6F34-4B97-A2DE-CA3F309E573D}" srcOrd="0" destOrd="0" presId="urn:microsoft.com/office/officeart/2005/8/layout/lProcess2"/>
    <dgm:cxn modelId="{A8D0329E-B56C-4EDE-8D28-C2E572BAE03D}" srcId="{CCD769DD-8A09-4B13-ABB8-2725F01B1139}" destId="{ECEF1638-47AD-4B98-99AB-7520C00BC56F}" srcOrd="0" destOrd="0" parTransId="{B31D1F5F-79B5-4A4C-8BDC-E549378CC92D}" sibTransId="{3C5BC20C-25C8-478B-8092-4357ED3851EF}"/>
    <dgm:cxn modelId="{4336BFE3-BD98-4F6C-B89A-7E740D9D4288}" srcId="{C4ADC6D2-B4EA-4C20-8748-45EEE86746F6}" destId="{91EAAE4A-CE7C-4C05-A81D-2497F35DFD13}" srcOrd="0" destOrd="0" parTransId="{44E7B44B-AA80-4F92-8B66-963261341D0C}" sibTransId="{5B84F334-6868-46B0-BA0C-BCE65BB140BE}"/>
    <dgm:cxn modelId="{84F8BB34-1DD5-4000-94AE-CEEF7EABA957}" srcId="{D508EB81-2C71-4300-9623-7704610DA4AA}" destId="{198D95BE-FE11-4ED0-8C13-A3F4903782A1}" srcOrd="0" destOrd="0" parTransId="{6CEF6247-37F4-46BA-9506-9A576701D82C}" sibTransId="{ECFBD5CC-C52A-4AA2-B0AB-A228E307C6F2}"/>
    <dgm:cxn modelId="{89E9DF56-E5D4-4511-BE66-F84D4B240428}" srcId="{B9458182-AA0C-44DD-B20F-E84DAD94F74E}" destId="{0058474D-9C95-41CD-BB45-712A8E57CADF}" srcOrd="1" destOrd="0" parTransId="{59BEB6CE-D725-4E3A-BBBE-9AB719506105}" sibTransId="{F4B5E2E6-7554-450C-84B1-CD78287E8796}"/>
    <dgm:cxn modelId="{FD192EA4-0AD6-46A0-9D4E-B042090489EA}" type="presOf" srcId="{97F6EC52-9F73-4640-9899-A3E477144692}" destId="{49B1A1B6-9863-4CD2-A3B9-7DE5C64BEB7F}" srcOrd="1" destOrd="0" presId="urn:microsoft.com/office/officeart/2005/8/layout/lProcess2"/>
    <dgm:cxn modelId="{623E1D96-53FA-44DE-A19D-6FB531328356}" srcId="{C4ADC6D2-B4EA-4C20-8748-45EEE86746F6}" destId="{FB0F82B5-7E12-4FD5-9F12-47C174207E86}" srcOrd="2" destOrd="0" parTransId="{01D3E5CD-D4EB-45DD-A746-882518BEDEDE}" sibTransId="{29F4AD69-74E1-4C0C-BD25-AB036B78F743}"/>
    <dgm:cxn modelId="{9B580055-ECF0-4EC2-A4B0-A6504FACA953}" srcId="{451AB520-258E-4635-99F2-CD20EF4F20CF}" destId="{B9458182-AA0C-44DD-B20F-E84DAD94F74E}" srcOrd="1" destOrd="0" parTransId="{6C010DB0-D24B-46E9-8990-031ED71EE48E}" sibTransId="{86625BBD-742F-41DE-B0D5-93617CADE88C}"/>
    <dgm:cxn modelId="{FA97A586-4761-48DD-8D7A-48B0ECB7FD2A}" type="presOf" srcId="{1DC442CC-F8E9-4748-85FF-F3BACE633217}" destId="{7CF60B83-4D89-4041-B39E-7EE1DC089387}" srcOrd="0" destOrd="0" presId="urn:microsoft.com/office/officeart/2005/8/layout/lProcess2"/>
    <dgm:cxn modelId="{D3421119-092A-4368-B047-F2F94C8C2DC9}" type="presOf" srcId="{91EAAE4A-CE7C-4C05-A81D-2497F35DFD13}" destId="{7B89FE8F-8A29-4D22-BE4D-FA34202E8CA5}" srcOrd="0" destOrd="1" presId="urn:microsoft.com/office/officeart/2005/8/layout/lProcess2"/>
    <dgm:cxn modelId="{F884B285-C47E-4EE9-B9FB-1239B9030C51}" type="presOf" srcId="{198D95BE-FE11-4ED0-8C13-A3F4903782A1}" destId="{846C06AA-6F34-4B97-A2DE-CA3F309E573D}" srcOrd="0" destOrd="1" presId="urn:microsoft.com/office/officeart/2005/8/layout/lProcess2"/>
    <dgm:cxn modelId="{16C9FB54-4870-4E9D-A01D-43BC0E024BA1}" srcId="{1F982C5A-7ED8-4741-A166-3E5A5150B9DF}" destId="{28E1625C-6677-4B7B-B49F-0CD39C76739D}" srcOrd="1" destOrd="0" parTransId="{08D143AE-90F1-4065-BF51-48A090B72B1F}" sibTransId="{46FBFA3F-16C2-4874-987E-32CF8CD99672}"/>
    <dgm:cxn modelId="{EBEE70E4-130D-4191-812D-977FE2F6A271}" type="presOf" srcId="{E7151EBE-9657-4AC6-9EAF-BFCB268A5545}" destId="{B6677EA0-6B7C-433F-8E6C-DC13C03D9CA2}" srcOrd="0" destOrd="3" presId="urn:microsoft.com/office/officeart/2005/8/layout/lProcess2"/>
    <dgm:cxn modelId="{DAAA248A-438A-4F4B-8788-2BDCA3367DE0}" type="presOf" srcId="{D9CEDC85-9966-4F1B-9A04-93A0E4437FD4}" destId="{B6677EA0-6B7C-433F-8E6C-DC13C03D9CA2}" srcOrd="0" destOrd="1" presId="urn:microsoft.com/office/officeart/2005/8/layout/lProcess2"/>
    <dgm:cxn modelId="{733958E4-AEF6-4652-A6DB-C53FF17B08D2}" type="presOf" srcId="{C4ADC6D2-B4EA-4C20-8748-45EEE86746F6}" destId="{7B89FE8F-8A29-4D22-BE4D-FA34202E8CA5}" srcOrd="0" destOrd="0" presId="urn:microsoft.com/office/officeart/2005/8/layout/lProcess2"/>
    <dgm:cxn modelId="{2CDDB086-27CB-4F5C-BC9F-D6ED5CE8DD33}" srcId="{D508EB81-2C71-4300-9623-7704610DA4AA}" destId="{739664C8-3B9A-4BF9-9D9A-7D0A8CF0D5BF}" srcOrd="2" destOrd="0" parTransId="{8D351CF4-82A6-454F-A634-05AD67861F15}" sibTransId="{A4802F3F-CDBA-4FC2-87DA-116CAE87CED2}"/>
    <dgm:cxn modelId="{7ED7E3E0-03EF-4EE7-BE28-6C88D27D4925}" type="presOf" srcId="{BCFBAA34-1864-4517-AA1F-36A032B4DA5D}" destId="{E3A342F9-E3C7-4D3C-A4FD-0E071F2879FA}" srcOrd="0" destOrd="1" presId="urn:microsoft.com/office/officeart/2005/8/layout/lProcess2"/>
    <dgm:cxn modelId="{C26455B5-5C63-4ACC-8FDB-919AEC03F03A}" srcId="{97F6EC52-9F73-4640-9899-A3E477144692}" destId="{D508EB81-2C71-4300-9623-7704610DA4AA}" srcOrd="2" destOrd="0" parTransId="{76C9FD3F-3443-45F8-8070-B21A5E342FB4}" sibTransId="{686B6EB4-0B06-475B-96C5-86B966006D67}"/>
    <dgm:cxn modelId="{2A2EDA7E-4006-4435-AA5F-4844ACCE071C}" type="presOf" srcId="{92720061-C2E1-42AA-A257-8301A7F5DABA}" destId="{7B89FE8F-8A29-4D22-BE4D-FA34202E8CA5}" srcOrd="0" destOrd="2" presId="urn:microsoft.com/office/officeart/2005/8/layout/lProcess2"/>
    <dgm:cxn modelId="{3B6D1FD7-C36E-4597-A7ED-6F50AA541707}" type="presOf" srcId="{EC19184B-7FA4-4C6D-BAEF-08EB5BE0F410}" destId="{771F6153-A363-4188-85F4-0FA2E5B551CE}" srcOrd="0" destOrd="0" presId="urn:microsoft.com/office/officeart/2005/8/layout/lProcess2"/>
    <dgm:cxn modelId="{0969F9D7-68B5-442F-BD23-5979A392A977}" type="presOf" srcId="{0058474D-9C95-41CD-BB45-712A8E57CADF}" destId="{A5372752-9EB1-4A7F-86E5-CF64543EF45B}" srcOrd="0" destOrd="2" presId="urn:microsoft.com/office/officeart/2005/8/layout/lProcess2"/>
    <dgm:cxn modelId="{B2FC6BB4-7B1E-4EAC-ABBE-5D049C43837D}" type="presOf" srcId="{7DBABD20-3B2D-4834-B1D6-27F43663FF21}" destId="{A5372752-9EB1-4A7F-86E5-CF64543EF45B}" srcOrd="0" destOrd="1" presId="urn:microsoft.com/office/officeart/2005/8/layout/lProcess2"/>
    <dgm:cxn modelId="{8207018D-709F-44EC-B05D-8C693FD68582}" srcId="{D314B226-8A45-417C-A475-32189F7C7189}" destId="{470736F9-958B-4677-9F79-DF18BB3AA027}" srcOrd="0" destOrd="0" parTransId="{BDBF5041-C4A3-40A3-852B-8481641C99B2}" sibTransId="{419057AC-3370-40EF-A98B-BF7E8F1BD8C9}"/>
    <dgm:cxn modelId="{BC6E7F2F-E5A4-44EB-9C0A-57936AFF5556}" type="presOf" srcId="{FB0F82B5-7E12-4FD5-9F12-47C174207E86}" destId="{7B89FE8F-8A29-4D22-BE4D-FA34202E8CA5}" srcOrd="0" destOrd="3" presId="urn:microsoft.com/office/officeart/2005/8/layout/lProcess2"/>
    <dgm:cxn modelId="{FEF3055A-23E2-46E0-BB19-04DEA3E8D247}" type="presOf" srcId="{B9458182-AA0C-44DD-B20F-E84DAD94F74E}" destId="{A5372752-9EB1-4A7F-86E5-CF64543EF45B}" srcOrd="0" destOrd="0" presId="urn:microsoft.com/office/officeart/2005/8/layout/lProcess2"/>
    <dgm:cxn modelId="{1715E343-317C-4B2F-B60B-F6E4DEBC2455}" type="presOf" srcId="{ECEF1638-47AD-4B98-99AB-7520C00BC56F}" destId="{0DC82937-26A7-4C0C-9F06-A1754713026C}" srcOrd="0" destOrd="0" presId="urn:microsoft.com/office/officeart/2005/8/layout/lProcess2"/>
    <dgm:cxn modelId="{D44CB6B0-A8D9-4930-B4DC-0156C421F09F}" type="presOf" srcId="{D314B226-8A45-417C-A475-32189F7C7189}" destId="{5C39FC74-2133-4CD9-8D15-060C6FFC90F4}" srcOrd="1" destOrd="0" presId="urn:microsoft.com/office/officeart/2005/8/layout/lProcess2"/>
    <dgm:cxn modelId="{C86C1D82-1AC3-4685-8361-CACA5540AA27}" srcId="{6B2EF5FB-345F-440E-ADEC-8E94B2A97CF4}" destId="{899AE5D7-1746-4470-9AEC-61D633F6A89D}" srcOrd="3" destOrd="0" parTransId="{20E3A247-2C47-4FF5-94BA-AE0E36607C91}" sibTransId="{66096F4D-136F-4B83-8AEE-1F61FDC38023}"/>
    <dgm:cxn modelId="{49D06F1E-EEF5-43A3-8B64-43D1A9EC7F62}" srcId="{D314B226-8A45-417C-A475-32189F7C7189}" destId="{EC19184B-7FA4-4C6D-BAEF-08EB5BE0F410}" srcOrd="1" destOrd="0" parTransId="{53E8A597-DB6E-45A2-B019-7C078ED8E175}" sibTransId="{AA322EB4-F4AE-467F-9DBE-9E376A85FD2E}"/>
    <dgm:cxn modelId="{895F3A54-85BC-462E-82B2-A200157A73A8}" srcId="{6B2EF5FB-345F-440E-ADEC-8E94B2A97CF4}" destId="{583CDEA9-D73E-4AE5-9370-58FDE51EF229}" srcOrd="1" destOrd="0" parTransId="{E89B1930-6D76-4FAA-A004-AB4E2D4E4D3A}" sibTransId="{7FCB0628-A959-4BFF-8A60-0F82EC9B4948}"/>
    <dgm:cxn modelId="{6DB93AC6-EC20-441E-99C8-6FC41758AB6D}" srcId="{1DC442CC-F8E9-4748-85FF-F3BACE633217}" destId="{CCD769DD-8A09-4B13-ABB8-2725F01B1139}" srcOrd="1" destOrd="0" parTransId="{12BE7CF1-B07F-4450-9029-3E89B2368AEB}" sibTransId="{98E695CB-BEBA-4490-B694-27A02404E71F}"/>
    <dgm:cxn modelId="{178164DB-E1BB-4AD7-A2D4-8B64D6275BB4}" type="presOf" srcId="{CCD769DD-8A09-4B13-ABB8-2725F01B1139}" destId="{663045C6-F779-4BBF-8639-8747172829F8}" srcOrd="1" destOrd="0" presId="urn:microsoft.com/office/officeart/2005/8/layout/lProcess2"/>
    <dgm:cxn modelId="{D54A961B-837E-47A1-80B3-0B92A5B30C1D}" srcId="{B9458182-AA0C-44DD-B20F-E84DAD94F74E}" destId="{7DBABD20-3B2D-4834-B1D6-27F43663FF21}" srcOrd="0" destOrd="0" parTransId="{B4A301BB-5097-4DD2-A92A-3658223DC8ED}" sibTransId="{1EF7C02A-0E8E-45CA-B828-7FAB603A7632}"/>
    <dgm:cxn modelId="{B013DFF4-052D-4C7E-9BCD-811A15FF7235}" srcId="{C4ADC6D2-B4EA-4C20-8748-45EEE86746F6}" destId="{92720061-C2E1-42AA-A257-8301A7F5DABA}" srcOrd="1" destOrd="0" parTransId="{C0AE39B9-C182-47BA-B446-585AE5442EA7}" sibTransId="{26A33D67-F107-43F1-9FD9-B755CC50793D}"/>
    <dgm:cxn modelId="{2CA55E92-7112-48A9-BB05-A720EE4B8803}" type="presOf" srcId="{A5D2B39B-FCF1-4AA2-9F85-E40999BFF81F}" destId="{BEC6C4B9-8266-4AA8-992F-5961A21EE724}" srcOrd="0" destOrd="0" presId="urn:microsoft.com/office/officeart/2005/8/layout/lProcess2"/>
    <dgm:cxn modelId="{F0DE5587-A956-4A77-86FC-7CF9E04F3566}" srcId="{451AB520-258E-4635-99F2-CD20EF4F20CF}" destId="{6B2EF5FB-345F-440E-ADEC-8E94B2A97CF4}" srcOrd="0" destOrd="0" parTransId="{58C12B7E-47C6-4AB9-A67B-5158F27B8AE4}" sibTransId="{1A17DBF6-94AC-4625-9B1E-A8B86EE02576}"/>
    <dgm:cxn modelId="{C9630084-5BBF-4E10-8EB8-FA25AA6D856C}" srcId="{1DC442CC-F8E9-4748-85FF-F3BACE633217}" destId="{451AB520-258E-4635-99F2-CD20EF4F20CF}" srcOrd="2" destOrd="0" parTransId="{C9FD2915-88E1-41A6-A7FF-D3CC9697CF72}" sibTransId="{072E122D-3C2C-4452-B379-A7BE537FDC38}"/>
    <dgm:cxn modelId="{0E84A319-2D50-4591-A672-147E299F2D37}" srcId="{1DC442CC-F8E9-4748-85FF-F3BACE633217}" destId="{97F6EC52-9F73-4640-9899-A3E477144692}" srcOrd="3" destOrd="0" parTransId="{CEC4B404-87B5-4D52-972A-786794ABACFE}" sibTransId="{2E9D1413-16AD-4896-95D7-90F526AECAD3}"/>
    <dgm:cxn modelId="{15C6D99D-44A3-4D79-84C0-6A68295C09BB}" srcId="{1DC442CC-F8E9-4748-85FF-F3BACE633217}" destId="{D314B226-8A45-417C-A475-32189F7C7189}" srcOrd="0" destOrd="0" parTransId="{1A729B12-7BFD-4322-8AB7-12B6D1438B7E}" sibTransId="{7CE8752E-164D-4F98-BBF4-1CD6E5DDDAC6}"/>
    <dgm:cxn modelId="{3420F8EE-C6D3-4AEB-89E3-08882ED9FE5C}" type="presOf" srcId="{1F982C5A-7ED8-4741-A166-3E5A5150B9DF}" destId="{B6677EA0-6B7C-433F-8E6C-DC13C03D9CA2}" srcOrd="0" destOrd="0" presId="urn:microsoft.com/office/officeart/2005/8/layout/lProcess2"/>
    <dgm:cxn modelId="{559AF80C-31D3-422E-AC44-6E7EF37C0288}" srcId="{C4ADC6D2-B4EA-4C20-8748-45EEE86746F6}" destId="{9057EBF2-4FF8-4883-8589-2A676C8191EB}" srcOrd="3" destOrd="0" parTransId="{E4CC9E46-C162-45BB-AF1A-720CF7A4429C}" sibTransId="{963EF507-CFAE-400A-9464-EE6D2F9A3601}"/>
    <dgm:cxn modelId="{C598C874-7D58-40FC-95B6-B2E7FB6AB28C}" type="presOf" srcId="{80AA167A-1F0D-4541-9CCE-7F8F7FF5FF0F}" destId="{E3A342F9-E3C7-4D3C-A4FD-0E071F2879FA}" srcOrd="0" destOrd="3" presId="urn:microsoft.com/office/officeart/2005/8/layout/lProcess2"/>
    <dgm:cxn modelId="{2F0D9AB8-7452-483D-A897-8E7E0AF27C47}" srcId="{6B2EF5FB-345F-440E-ADEC-8E94B2A97CF4}" destId="{80AA167A-1F0D-4541-9CCE-7F8F7FF5FF0F}" srcOrd="2" destOrd="0" parTransId="{28C403E5-BBB5-4B63-BA40-3727DC431A46}" sibTransId="{5A83E28B-7437-4C51-9E34-5821710E697A}"/>
    <dgm:cxn modelId="{19B6CDA8-D20D-45B0-8EF4-0B3B65D373B2}" srcId="{1F982C5A-7ED8-4741-A166-3E5A5150B9DF}" destId="{E7151EBE-9657-4AC6-9EAF-BFCB268A5545}" srcOrd="2" destOrd="0" parTransId="{5C0ED83D-DE47-43FA-AE64-BF1A40FC472A}" sibTransId="{FCA24DAE-A12D-4740-9516-92D67770AE70}"/>
    <dgm:cxn modelId="{6B31A695-8593-49B0-AED6-9305219056E3}" srcId="{D508EB81-2C71-4300-9623-7704610DA4AA}" destId="{37D504A9-D415-41E0-A02F-E101A24E416E}" srcOrd="1" destOrd="0" parTransId="{C6AF5862-0705-4E91-A7D4-2A20A95D0019}" sibTransId="{CA9CCEA1-0E06-4F60-8474-C799318C9602}"/>
    <dgm:cxn modelId="{B83F74E1-36ED-4098-AD7D-5206AC1CAEBD}" type="presOf" srcId="{6B2EF5FB-345F-440E-ADEC-8E94B2A97CF4}" destId="{E3A342F9-E3C7-4D3C-A4FD-0E071F2879FA}" srcOrd="0" destOrd="0" presId="urn:microsoft.com/office/officeart/2005/8/layout/lProcess2"/>
    <dgm:cxn modelId="{945ECEF1-E561-4DBF-B6CD-4A54A99A1C0B}" type="presOf" srcId="{28E1625C-6677-4B7B-B49F-0CD39C76739D}" destId="{B6677EA0-6B7C-433F-8E6C-DC13C03D9CA2}" srcOrd="0" destOrd="2" presId="urn:microsoft.com/office/officeart/2005/8/layout/lProcess2"/>
    <dgm:cxn modelId="{2F67D640-8694-4BD5-8339-0979052E3E09}" type="presOf" srcId="{739664C8-3B9A-4BF9-9D9A-7D0A8CF0D5BF}" destId="{846C06AA-6F34-4B97-A2DE-CA3F309E573D}" srcOrd="0" destOrd="3" presId="urn:microsoft.com/office/officeart/2005/8/layout/lProcess2"/>
    <dgm:cxn modelId="{A3E9D931-B049-4910-B2AA-D3F1F2423405}" type="presOf" srcId="{9057EBF2-4FF8-4883-8589-2A676C8191EB}" destId="{7B89FE8F-8A29-4D22-BE4D-FA34202E8CA5}" srcOrd="0" destOrd="4" presId="urn:microsoft.com/office/officeart/2005/8/layout/lProcess2"/>
    <dgm:cxn modelId="{C49832E6-FEBA-428F-9903-81A844E11D65}" type="presParOf" srcId="{7CF60B83-4D89-4041-B39E-7EE1DC089387}" destId="{FF8EA78B-D07D-43D0-B6DA-FB9D3D1FD4C8}" srcOrd="0" destOrd="0" presId="urn:microsoft.com/office/officeart/2005/8/layout/lProcess2"/>
    <dgm:cxn modelId="{9396A273-50F7-4D89-9CAF-AB1A62179273}" type="presParOf" srcId="{FF8EA78B-D07D-43D0-B6DA-FB9D3D1FD4C8}" destId="{70A33654-E83C-4DB3-AF58-8E3F206F98D1}" srcOrd="0" destOrd="0" presId="urn:microsoft.com/office/officeart/2005/8/layout/lProcess2"/>
    <dgm:cxn modelId="{2E1BDC8C-CF9F-4A19-8EA2-A667EB511116}" type="presParOf" srcId="{FF8EA78B-D07D-43D0-B6DA-FB9D3D1FD4C8}" destId="{5C39FC74-2133-4CD9-8D15-060C6FFC90F4}" srcOrd="1" destOrd="0" presId="urn:microsoft.com/office/officeart/2005/8/layout/lProcess2"/>
    <dgm:cxn modelId="{D5C7BFA0-B317-4A90-9718-D32E71097880}" type="presParOf" srcId="{FF8EA78B-D07D-43D0-B6DA-FB9D3D1FD4C8}" destId="{64E4BAC9-D932-448D-ACED-B9DA774D9A7B}" srcOrd="2" destOrd="0" presId="urn:microsoft.com/office/officeart/2005/8/layout/lProcess2"/>
    <dgm:cxn modelId="{783D8E01-575F-4334-94E0-99A9ADFAB5D0}" type="presParOf" srcId="{64E4BAC9-D932-448D-ACED-B9DA774D9A7B}" destId="{576718D4-A00E-4C55-840D-FD4CACAB2C2E}" srcOrd="0" destOrd="0" presId="urn:microsoft.com/office/officeart/2005/8/layout/lProcess2"/>
    <dgm:cxn modelId="{54D68441-5D9C-40EA-B68A-1DDBF56F50AD}" type="presParOf" srcId="{576718D4-A00E-4C55-840D-FD4CACAB2C2E}" destId="{7D42486F-E1AF-4C2D-8439-3AC8CB9A0C05}" srcOrd="0" destOrd="0" presId="urn:microsoft.com/office/officeart/2005/8/layout/lProcess2"/>
    <dgm:cxn modelId="{3C406918-6BAE-4DB9-9B7A-DD4D610BB1CF}" type="presParOf" srcId="{576718D4-A00E-4C55-840D-FD4CACAB2C2E}" destId="{79A98D32-708D-4744-BE81-2BCED8E66B3F}" srcOrd="1" destOrd="0" presId="urn:microsoft.com/office/officeart/2005/8/layout/lProcess2"/>
    <dgm:cxn modelId="{C60D21EC-4912-45EA-8D88-68AECD890ACE}" type="presParOf" srcId="{576718D4-A00E-4C55-840D-FD4CACAB2C2E}" destId="{771F6153-A363-4188-85F4-0FA2E5B551CE}" srcOrd="2" destOrd="0" presId="urn:microsoft.com/office/officeart/2005/8/layout/lProcess2"/>
    <dgm:cxn modelId="{E072C266-D7B8-430D-BAB3-449E7280A34A}" type="presParOf" srcId="{7CF60B83-4D89-4041-B39E-7EE1DC089387}" destId="{85637F5C-679F-4358-9017-6BB8A07CD3CE}" srcOrd="1" destOrd="0" presId="urn:microsoft.com/office/officeart/2005/8/layout/lProcess2"/>
    <dgm:cxn modelId="{E4C65D46-C0D3-45A6-B193-94FC4136BBBD}" type="presParOf" srcId="{7CF60B83-4D89-4041-B39E-7EE1DC089387}" destId="{90D2FB20-B03C-4FBB-A057-7FA85CD03F4B}" srcOrd="2" destOrd="0" presId="urn:microsoft.com/office/officeart/2005/8/layout/lProcess2"/>
    <dgm:cxn modelId="{C9B8BB25-F6AC-4F42-854D-CF05EA5DFF47}" type="presParOf" srcId="{90D2FB20-B03C-4FBB-A057-7FA85CD03F4B}" destId="{9C8A995C-0C86-4CC6-9542-3F9B26539417}" srcOrd="0" destOrd="0" presId="urn:microsoft.com/office/officeart/2005/8/layout/lProcess2"/>
    <dgm:cxn modelId="{09B24A16-65FD-4DA6-922B-2E7F3E73865E}" type="presParOf" srcId="{90D2FB20-B03C-4FBB-A057-7FA85CD03F4B}" destId="{663045C6-F779-4BBF-8639-8747172829F8}" srcOrd="1" destOrd="0" presId="urn:microsoft.com/office/officeart/2005/8/layout/lProcess2"/>
    <dgm:cxn modelId="{06D2F8FC-E3B3-4737-8665-F3A599913081}" type="presParOf" srcId="{90D2FB20-B03C-4FBB-A057-7FA85CD03F4B}" destId="{A5B44F23-04F5-4A2F-AE29-4E1C7C3FC8ED}" srcOrd="2" destOrd="0" presId="urn:microsoft.com/office/officeart/2005/8/layout/lProcess2"/>
    <dgm:cxn modelId="{5230B949-DC56-47DB-82E4-C310B6FDA610}" type="presParOf" srcId="{A5B44F23-04F5-4A2F-AE29-4E1C7C3FC8ED}" destId="{B40F39A2-91B3-4E78-801B-C1A9B7DA3049}" srcOrd="0" destOrd="0" presId="urn:microsoft.com/office/officeart/2005/8/layout/lProcess2"/>
    <dgm:cxn modelId="{F79032EC-3470-4A7F-AC8B-47D31265B6CD}" type="presParOf" srcId="{B40F39A2-91B3-4E78-801B-C1A9B7DA3049}" destId="{0DC82937-26A7-4C0C-9F06-A1754713026C}" srcOrd="0" destOrd="0" presId="urn:microsoft.com/office/officeart/2005/8/layout/lProcess2"/>
    <dgm:cxn modelId="{45EF4B78-C825-4B55-9298-4AF6F9A4F728}" type="presParOf" srcId="{B40F39A2-91B3-4E78-801B-C1A9B7DA3049}" destId="{93961938-F1DD-4C46-B7B0-299F2A4D2C75}" srcOrd="1" destOrd="0" presId="urn:microsoft.com/office/officeart/2005/8/layout/lProcess2"/>
    <dgm:cxn modelId="{23CBE128-E441-446D-9C20-0AEBCDECB227}" type="presParOf" srcId="{B40F39A2-91B3-4E78-801B-C1A9B7DA3049}" destId="{BEC6C4B9-8266-4AA8-992F-5961A21EE724}" srcOrd="2" destOrd="0" presId="urn:microsoft.com/office/officeart/2005/8/layout/lProcess2"/>
    <dgm:cxn modelId="{76B78200-9A6D-4F6B-9AB7-F54CBD6F098A}" type="presParOf" srcId="{7CF60B83-4D89-4041-B39E-7EE1DC089387}" destId="{4DDF65B8-1BF5-45EA-ACB0-D30376342FD3}" srcOrd="3" destOrd="0" presId="urn:microsoft.com/office/officeart/2005/8/layout/lProcess2"/>
    <dgm:cxn modelId="{D04A9C47-3824-4822-940E-1E8B043C1129}" type="presParOf" srcId="{7CF60B83-4D89-4041-B39E-7EE1DC089387}" destId="{0AC66FC5-E4BC-49C1-B9C5-75CCF5064D4A}" srcOrd="4" destOrd="0" presId="urn:microsoft.com/office/officeart/2005/8/layout/lProcess2"/>
    <dgm:cxn modelId="{40799CE3-64AD-449F-9648-EC0B847F10AE}" type="presParOf" srcId="{0AC66FC5-E4BC-49C1-B9C5-75CCF5064D4A}" destId="{585D32E7-546A-4030-AF35-672717478485}" srcOrd="0" destOrd="0" presId="urn:microsoft.com/office/officeart/2005/8/layout/lProcess2"/>
    <dgm:cxn modelId="{F851DF2F-8211-45EE-9517-8B98A317FA10}" type="presParOf" srcId="{0AC66FC5-E4BC-49C1-B9C5-75CCF5064D4A}" destId="{918DF230-3460-487C-BEF9-84796A4C8D89}" srcOrd="1" destOrd="0" presId="urn:microsoft.com/office/officeart/2005/8/layout/lProcess2"/>
    <dgm:cxn modelId="{C8E752AC-2DE1-45A7-B829-41424BAA47F6}" type="presParOf" srcId="{0AC66FC5-E4BC-49C1-B9C5-75CCF5064D4A}" destId="{2BC93ABA-1979-483B-92A9-8F60D1F98625}" srcOrd="2" destOrd="0" presId="urn:microsoft.com/office/officeart/2005/8/layout/lProcess2"/>
    <dgm:cxn modelId="{E6DCA59F-E190-452B-B085-6CC61354DF92}" type="presParOf" srcId="{2BC93ABA-1979-483B-92A9-8F60D1F98625}" destId="{4FD33527-C051-496A-9173-C7189D6036CA}" srcOrd="0" destOrd="0" presId="urn:microsoft.com/office/officeart/2005/8/layout/lProcess2"/>
    <dgm:cxn modelId="{33D22AFF-A313-4365-80CE-CD43ED25C99F}" type="presParOf" srcId="{4FD33527-C051-496A-9173-C7189D6036CA}" destId="{E3A342F9-E3C7-4D3C-A4FD-0E071F2879FA}" srcOrd="0" destOrd="0" presId="urn:microsoft.com/office/officeart/2005/8/layout/lProcess2"/>
    <dgm:cxn modelId="{2075A3D9-5683-4410-BFB5-53AEF558B94F}" type="presParOf" srcId="{4FD33527-C051-496A-9173-C7189D6036CA}" destId="{60904926-9D2D-4A3E-B9EA-ECD2604CD97F}" srcOrd="1" destOrd="0" presId="urn:microsoft.com/office/officeart/2005/8/layout/lProcess2"/>
    <dgm:cxn modelId="{949BBE4E-826E-4723-B684-E8F0E0FF7717}" type="presParOf" srcId="{4FD33527-C051-496A-9173-C7189D6036CA}" destId="{A5372752-9EB1-4A7F-86E5-CF64543EF45B}" srcOrd="2" destOrd="0" presId="urn:microsoft.com/office/officeart/2005/8/layout/lProcess2"/>
    <dgm:cxn modelId="{BAFE7463-5FFC-4362-8DE0-5C51BEE4B088}" type="presParOf" srcId="{7CF60B83-4D89-4041-B39E-7EE1DC089387}" destId="{F67737BA-5332-43C7-A89F-99EBF6DCCBF3}" srcOrd="5" destOrd="0" presId="urn:microsoft.com/office/officeart/2005/8/layout/lProcess2"/>
    <dgm:cxn modelId="{AC2E54C3-2894-4179-AA18-733F44E57B68}" type="presParOf" srcId="{7CF60B83-4D89-4041-B39E-7EE1DC089387}" destId="{774373A8-12A4-40BA-9AC5-9201EAF78F65}" srcOrd="6" destOrd="0" presId="urn:microsoft.com/office/officeart/2005/8/layout/lProcess2"/>
    <dgm:cxn modelId="{97F466E3-EFF9-42E3-A31C-CF978C904FC9}" type="presParOf" srcId="{774373A8-12A4-40BA-9AC5-9201EAF78F65}" destId="{D8590B9C-B954-4D06-80EE-7A7F922CD9AF}" srcOrd="0" destOrd="0" presId="urn:microsoft.com/office/officeart/2005/8/layout/lProcess2"/>
    <dgm:cxn modelId="{BB9AD89E-FCE2-40F5-9CA0-FC97BA4EE6CD}" type="presParOf" srcId="{774373A8-12A4-40BA-9AC5-9201EAF78F65}" destId="{49B1A1B6-9863-4CD2-A3B9-7DE5C64BEB7F}" srcOrd="1" destOrd="0" presId="urn:microsoft.com/office/officeart/2005/8/layout/lProcess2"/>
    <dgm:cxn modelId="{A333ECFA-5639-4996-94E7-62A2244F4089}" type="presParOf" srcId="{774373A8-12A4-40BA-9AC5-9201EAF78F65}" destId="{5505DBD1-078F-4AA1-A2E2-BAFBD0BA3DC7}" srcOrd="2" destOrd="0" presId="urn:microsoft.com/office/officeart/2005/8/layout/lProcess2"/>
    <dgm:cxn modelId="{BE281F48-1F28-44D5-8522-4BBA4D0CA19E}" type="presParOf" srcId="{5505DBD1-078F-4AA1-A2E2-BAFBD0BA3DC7}" destId="{2F3B4C49-2B44-48C7-9BF1-98F42929DF2C}" srcOrd="0" destOrd="0" presId="urn:microsoft.com/office/officeart/2005/8/layout/lProcess2"/>
    <dgm:cxn modelId="{C76D02C7-8929-4218-AE8D-E014BC252E34}" type="presParOf" srcId="{2F3B4C49-2B44-48C7-9BF1-98F42929DF2C}" destId="{7B89FE8F-8A29-4D22-BE4D-FA34202E8CA5}" srcOrd="0" destOrd="0" presId="urn:microsoft.com/office/officeart/2005/8/layout/lProcess2"/>
    <dgm:cxn modelId="{2FDF1AE1-3CFC-4F51-92CE-070AE7C5B23B}" type="presParOf" srcId="{2F3B4C49-2B44-48C7-9BF1-98F42929DF2C}" destId="{CD65DCA5-90D4-45ED-9F02-377C43FE9360}" srcOrd="1" destOrd="0" presId="urn:microsoft.com/office/officeart/2005/8/layout/lProcess2"/>
    <dgm:cxn modelId="{F85EED4D-AA5D-4509-B367-49C385D3A59B}" type="presParOf" srcId="{2F3B4C49-2B44-48C7-9BF1-98F42929DF2C}" destId="{B6677EA0-6B7C-433F-8E6C-DC13C03D9CA2}" srcOrd="2" destOrd="0" presId="urn:microsoft.com/office/officeart/2005/8/layout/lProcess2"/>
    <dgm:cxn modelId="{EDEA6244-51F2-403F-9DD8-D43ED113B01A}" type="presParOf" srcId="{2F3B4C49-2B44-48C7-9BF1-98F42929DF2C}" destId="{E49D2854-2F7C-441E-B28D-42509D102A08}" srcOrd="3" destOrd="0" presId="urn:microsoft.com/office/officeart/2005/8/layout/lProcess2"/>
    <dgm:cxn modelId="{4ED24EF6-87C6-4192-8C9C-2949A21BB695}" type="presParOf" srcId="{2F3B4C49-2B44-48C7-9BF1-98F42929DF2C}" destId="{846C06AA-6F34-4B97-A2DE-CA3F309E573D}"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BEAECD-BDE1-4400-9299-4C4F4184A0E0}">
      <dsp:nvSpPr>
        <dsp:cNvPr id="0" name=""/>
        <dsp:cNvSpPr/>
      </dsp:nvSpPr>
      <dsp:spPr>
        <a:xfrm rot="5400000">
          <a:off x="426531" y="1985186"/>
          <a:ext cx="1278681" cy="2127698"/>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74EC75-0AFE-4E3F-B59E-D5FFD025535F}">
      <dsp:nvSpPr>
        <dsp:cNvPr id="0" name=""/>
        <dsp:cNvSpPr/>
      </dsp:nvSpPr>
      <dsp:spPr>
        <a:xfrm>
          <a:off x="213087" y="2620909"/>
          <a:ext cx="1920897" cy="1683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AU" sz="1400" kern="1200" smtClean="0"/>
            <a:t>MENGETAHUI</a:t>
          </a:r>
          <a:endParaRPr lang="id-ID" sz="1400" kern="1200" dirty="0"/>
        </a:p>
        <a:p>
          <a:pPr marL="57150" lvl="1" indent="-57150" algn="l" defTabSz="488950">
            <a:lnSpc>
              <a:spcPct val="90000"/>
            </a:lnSpc>
            <a:spcBef>
              <a:spcPct val="0"/>
            </a:spcBef>
            <a:spcAft>
              <a:spcPct val="15000"/>
            </a:spcAft>
            <a:buChar char="••"/>
          </a:pPr>
          <a:r>
            <a:rPr lang="en-AU" sz="1100" kern="1200" dirty="0" err="1" smtClean="0"/>
            <a:t>Tahu</a:t>
          </a:r>
          <a:endParaRPr lang="id-ID" sz="1100" kern="1200" dirty="0"/>
        </a:p>
      </dsp:txBody>
      <dsp:txXfrm>
        <a:off x="213087" y="2620909"/>
        <a:ext cx="1920897" cy="1683779"/>
      </dsp:txXfrm>
    </dsp:sp>
    <dsp:sp modelId="{1ED07A13-AD90-4FFE-A5ED-1341A0D28C78}">
      <dsp:nvSpPr>
        <dsp:cNvPr id="0" name=""/>
        <dsp:cNvSpPr/>
      </dsp:nvSpPr>
      <dsp:spPr>
        <a:xfrm>
          <a:off x="1771551" y="1828542"/>
          <a:ext cx="362433" cy="362433"/>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DF4DDD-EE41-4ED4-8B62-54BDFCE97EDF}">
      <dsp:nvSpPr>
        <dsp:cNvPr id="0" name=""/>
        <dsp:cNvSpPr/>
      </dsp:nvSpPr>
      <dsp:spPr>
        <a:xfrm rot="5400000">
          <a:off x="2778085" y="1403291"/>
          <a:ext cx="1278681" cy="2127698"/>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3F2324-23E3-48D8-AA0B-9E9FCB731558}">
      <dsp:nvSpPr>
        <dsp:cNvPr id="0" name=""/>
        <dsp:cNvSpPr/>
      </dsp:nvSpPr>
      <dsp:spPr>
        <a:xfrm>
          <a:off x="2564641" y="2039015"/>
          <a:ext cx="1920897" cy="1683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AU" sz="1400" kern="1200" dirty="0" smtClean="0"/>
            <a:t>MEMAHAMI</a:t>
          </a:r>
          <a:endParaRPr lang="id-ID" sz="1400" kern="1200" dirty="0"/>
        </a:p>
        <a:p>
          <a:pPr marL="57150" lvl="1" indent="-57150" algn="l" defTabSz="488950">
            <a:lnSpc>
              <a:spcPct val="90000"/>
            </a:lnSpc>
            <a:spcBef>
              <a:spcPct val="0"/>
            </a:spcBef>
            <a:spcAft>
              <a:spcPct val="15000"/>
            </a:spcAft>
            <a:buChar char="••"/>
          </a:pPr>
          <a:r>
            <a:rPr lang="en-AU" sz="1100" kern="1200" dirty="0" err="1" smtClean="0"/>
            <a:t>Tahu</a:t>
          </a:r>
          <a:endParaRPr lang="id-ID" sz="1100" kern="1200" dirty="0"/>
        </a:p>
        <a:p>
          <a:pPr marL="57150" lvl="1" indent="-57150" algn="l" defTabSz="488950">
            <a:lnSpc>
              <a:spcPct val="90000"/>
            </a:lnSpc>
            <a:spcBef>
              <a:spcPct val="0"/>
            </a:spcBef>
            <a:spcAft>
              <a:spcPct val="15000"/>
            </a:spcAft>
            <a:buChar char="••"/>
          </a:pPr>
          <a:r>
            <a:rPr lang="en-AU" sz="1100" kern="1200" dirty="0" err="1" smtClean="0"/>
            <a:t>Mengerti</a:t>
          </a:r>
          <a:r>
            <a:rPr lang="en-AU" sz="1100" kern="1200" dirty="0" smtClean="0"/>
            <a:t> </a:t>
          </a:r>
          <a:r>
            <a:rPr lang="en-AU" sz="1100" kern="1200" dirty="0" err="1" smtClean="0"/>
            <a:t>maksud</a:t>
          </a:r>
          <a:r>
            <a:rPr lang="en-AU" sz="1100" kern="1200" dirty="0" smtClean="0"/>
            <a:t> </a:t>
          </a:r>
          <a:r>
            <a:rPr lang="en-AU" sz="1100" kern="1200" dirty="0" err="1" smtClean="0"/>
            <a:t>dan</a:t>
          </a:r>
          <a:r>
            <a:rPr lang="en-AU" sz="1100" kern="1200" dirty="0" smtClean="0"/>
            <a:t> </a:t>
          </a:r>
          <a:r>
            <a:rPr lang="en-AU" sz="1100" kern="1200" dirty="0" err="1" smtClean="0"/>
            <a:t>tujuannya</a:t>
          </a:r>
          <a:endParaRPr lang="id-ID" sz="1100" kern="1200" dirty="0"/>
        </a:p>
      </dsp:txBody>
      <dsp:txXfrm>
        <a:off x="2564641" y="2039015"/>
        <a:ext cx="1920897" cy="1683779"/>
      </dsp:txXfrm>
    </dsp:sp>
    <dsp:sp modelId="{65C81437-C78D-4A64-9889-0E1198F3A78D}">
      <dsp:nvSpPr>
        <dsp:cNvPr id="0" name=""/>
        <dsp:cNvSpPr/>
      </dsp:nvSpPr>
      <dsp:spPr>
        <a:xfrm>
          <a:off x="4123105" y="1246648"/>
          <a:ext cx="362433" cy="362433"/>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4A5DA8-0123-4F0A-BAE3-B75E0D2632F9}">
      <dsp:nvSpPr>
        <dsp:cNvPr id="0" name=""/>
        <dsp:cNvSpPr/>
      </dsp:nvSpPr>
      <dsp:spPr>
        <a:xfrm rot="5400000">
          <a:off x="5129639" y="821397"/>
          <a:ext cx="1278681" cy="2127698"/>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6C8E69-26CD-4A59-8845-EF82C21220B9}">
      <dsp:nvSpPr>
        <dsp:cNvPr id="0" name=""/>
        <dsp:cNvSpPr/>
      </dsp:nvSpPr>
      <dsp:spPr>
        <a:xfrm>
          <a:off x="4916195" y="1457120"/>
          <a:ext cx="1920897" cy="1683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AU" sz="1400" kern="1200" dirty="0" smtClean="0"/>
            <a:t>MEMAKNAI</a:t>
          </a:r>
          <a:endParaRPr lang="id-ID" sz="1400" kern="1200" dirty="0"/>
        </a:p>
        <a:p>
          <a:pPr marL="57150" lvl="1" indent="-57150" algn="l" defTabSz="488950">
            <a:lnSpc>
              <a:spcPct val="90000"/>
            </a:lnSpc>
            <a:spcBef>
              <a:spcPct val="0"/>
            </a:spcBef>
            <a:spcAft>
              <a:spcPct val="15000"/>
            </a:spcAft>
            <a:buChar char="••"/>
          </a:pPr>
          <a:r>
            <a:rPr lang="en-AU" sz="1100" kern="1200" dirty="0" err="1" smtClean="0"/>
            <a:t>Tahu</a:t>
          </a:r>
          <a:endParaRPr lang="id-ID" sz="1100" kern="1200" dirty="0"/>
        </a:p>
        <a:p>
          <a:pPr marL="57150" lvl="1" indent="-57150" algn="l" defTabSz="488950">
            <a:lnSpc>
              <a:spcPct val="90000"/>
            </a:lnSpc>
            <a:spcBef>
              <a:spcPct val="0"/>
            </a:spcBef>
            <a:spcAft>
              <a:spcPct val="15000"/>
            </a:spcAft>
            <a:buChar char="••"/>
          </a:pPr>
          <a:r>
            <a:rPr lang="en-AU" sz="1100" kern="1200" dirty="0" err="1" smtClean="0"/>
            <a:t>Mengerti</a:t>
          </a:r>
          <a:r>
            <a:rPr lang="en-AU" sz="1100" kern="1200" dirty="0" smtClean="0"/>
            <a:t> </a:t>
          </a:r>
          <a:r>
            <a:rPr lang="en-AU" sz="1100" kern="1200" dirty="0" err="1" smtClean="0"/>
            <a:t>Maksud</a:t>
          </a:r>
          <a:r>
            <a:rPr lang="en-AU" sz="1100" kern="1200" dirty="0" smtClean="0"/>
            <a:t> </a:t>
          </a:r>
          <a:r>
            <a:rPr lang="en-AU" sz="1100" kern="1200" dirty="0" err="1" smtClean="0"/>
            <a:t>dan</a:t>
          </a:r>
          <a:r>
            <a:rPr lang="en-AU" sz="1100" kern="1200" dirty="0" smtClean="0"/>
            <a:t> </a:t>
          </a:r>
          <a:r>
            <a:rPr lang="en-AU" sz="1100" kern="1200" dirty="0" err="1" smtClean="0"/>
            <a:t>tujuannya</a:t>
          </a:r>
          <a:endParaRPr lang="id-ID" sz="1100" kern="1200" dirty="0"/>
        </a:p>
        <a:p>
          <a:pPr marL="57150" lvl="1" indent="-57150" algn="l" defTabSz="488950">
            <a:lnSpc>
              <a:spcPct val="90000"/>
            </a:lnSpc>
            <a:spcBef>
              <a:spcPct val="0"/>
            </a:spcBef>
            <a:spcAft>
              <a:spcPct val="15000"/>
            </a:spcAft>
            <a:buChar char="••"/>
          </a:pPr>
          <a:r>
            <a:rPr lang="en-AU" sz="1100" kern="1200" dirty="0" err="1" smtClean="0"/>
            <a:t>Menggali</a:t>
          </a:r>
          <a:r>
            <a:rPr lang="en-AU" sz="1100" kern="1200" dirty="0" smtClean="0"/>
            <a:t> </a:t>
          </a:r>
          <a:r>
            <a:rPr lang="en-AU" sz="1100" kern="1200" dirty="0" err="1" smtClean="0"/>
            <a:t>dan</a:t>
          </a:r>
          <a:r>
            <a:rPr lang="en-AU" sz="1100" kern="1200" dirty="0" smtClean="0"/>
            <a:t> </a:t>
          </a:r>
          <a:r>
            <a:rPr lang="en-AU" sz="1100" kern="1200" dirty="0" err="1" smtClean="0"/>
            <a:t>Mengerti</a:t>
          </a:r>
          <a:r>
            <a:rPr lang="en-AU" sz="1100" kern="1200" dirty="0" smtClean="0"/>
            <a:t> </a:t>
          </a:r>
          <a:r>
            <a:rPr lang="en-AU" sz="1100" kern="1200" dirty="0" err="1" smtClean="0"/>
            <a:t>harus</a:t>
          </a:r>
          <a:r>
            <a:rPr lang="en-AU" sz="1100" kern="1200" dirty="0" smtClean="0"/>
            <a:t> </a:t>
          </a:r>
          <a:r>
            <a:rPr lang="en-AU" sz="1100" kern="1200" dirty="0" err="1" smtClean="0"/>
            <a:t>berbuat</a:t>
          </a:r>
          <a:r>
            <a:rPr lang="en-AU" sz="1100" kern="1200" dirty="0" smtClean="0"/>
            <a:t> </a:t>
          </a:r>
          <a:r>
            <a:rPr lang="en-AU" sz="1100" kern="1200" dirty="0" err="1" smtClean="0"/>
            <a:t>apa</a:t>
          </a:r>
          <a:endParaRPr lang="id-ID" sz="1100" kern="1200" dirty="0"/>
        </a:p>
      </dsp:txBody>
      <dsp:txXfrm>
        <a:off x="4916195" y="1457120"/>
        <a:ext cx="1920897" cy="1683779"/>
      </dsp:txXfrm>
    </dsp:sp>
    <dsp:sp modelId="{393BAAAA-1152-45CD-9545-19BD14CF77C1}">
      <dsp:nvSpPr>
        <dsp:cNvPr id="0" name=""/>
        <dsp:cNvSpPr/>
      </dsp:nvSpPr>
      <dsp:spPr>
        <a:xfrm>
          <a:off x="6474659" y="664754"/>
          <a:ext cx="362433" cy="362433"/>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DA9FA8-C05E-4E23-8025-A4DCBB549AF9}">
      <dsp:nvSpPr>
        <dsp:cNvPr id="0" name=""/>
        <dsp:cNvSpPr/>
      </dsp:nvSpPr>
      <dsp:spPr>
        <a:xfrm rot="5400000">
          <a:off x="7481193" y="239503"/>
          <a:ext cx="1278681" cy="2127698"/>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71841A-6D1A-460C-ADC2-6038327FE3A0}">
      <dsp:nvSpPr>
        <dsp:cNvPr id="0" name=""/>
        <dsp:cNvSpPr/>
      </dsp:nvSpPr>
      <dsp:spPr>
        <a:xfrm>
          <a:off x="7267749" y="875226"/>
          <a:ext cx="1920897" cy="1683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AU" sz="1400" kern="1200" dirty="0" smtClean="0"/>
            <a:t>BERKONTRIBUSI</a:t>
          </a:r>
          <a:endParaRPr lang="id-ID" sz="1400" kern="1200" dirty="0"/>
        </a:p>
        <a:p>
          <a:pPr marL="57150" lvl="1" indent="-57150" algn="l" defTabSz="488950">
            <a:lnSpc>
              <a:spcPct val="90000"/>
            </a:lnSpc>
            <a:spcBef>
              <a:spcPct val="0"/>
            </a:spcBef>
            <a:spcAft>
              <a:spcPct val="15000"/>
            </a:spcAft>
            <a:buChar char="••"/>
          </a:pPr>
          <a:r>
            <a:rPr lang="en-AU" sz="1100" kern="1200" dirty="0" err="1" smtClean="0"/>
            <a:t>Tahu</a:t>
          </a:r>
          <a:endParaRPr lang="id-ID" sz="1100" kern="1200" dirty="0"/>
        </a:p>
        <a:p>
          <a:pPr marL="57150" lvl="1" indent="-57150" algn="l" defTabSz="488950">
            <a:lnSpc>
              <a:spcPct val="90000"/>
            </a:lnSpc>
            <a:spcBef>
              <a:spcPct val="0"/>
            </a:spcBef>
            <a:spcAft>
              <a:spcPct val="15000"/>
            </a:spcAft>
            <a:buChar char="••"/>
          </a:pPr>
          <a:r>
            <a:rPr lang="en-AU" sz="1100" kern="1200" dirty="0" err="1" smtClean="0"/>
            <a:t>Mengerti</a:t>
          </a:r>
          <a:r>
            <a:rPr lang="en-AU" sz="1100" kern="1200" dirty="0" smtClean="0"/>
            <a:t> </a:t>
          </a:r>
          <a:r>
            <a:rPr lang="en-AU" sz="1100" kern="1200" dirty="0" err="1" smtClean="0"/>
            <a:t>Maksudnya</a:t>
          </a:r>
          <a:endParaRPr lang="id-ID" sz="1100" kern="1200" dirty="0"/>
        </a:p>
        <a:p>
          <a:pPr marL="57150" lvl="1" indent="-57150" algn="l" defTabSz="488950">
            <a:lnSpc>
              <a:spcPct val="90000"/>
            </a:lnSpc>
            <a:spcBef>
              <a:spcPct val="0"/>
            </a:spcBef>
            <a:spcAft>
              <a:spcPct val="15000"/>
            </a:spcAft>
            <a:buChar char="••"/>
          </a:pPr>
          <a:r>
            <a:rPr lang="en-AU" sz="1100" kern="1200" dirty="0" err="1" smtClean="0"/>
            <a:t>Menggali</a:t>
          </a:r>
          <a:r>
            <a:rPr lang="en-AU" sz="1100" kern="1200" dirty="0" smtClean="0"/>
            <a:t> </a:t>
          </a:r>
          <a:r>
            <a:rPr lang="en-AU" sz="1100" kern="1200" dirty="0" err="1" smtClean="0"/>
            <a:t>dan</a:t>
          </a:r>
          <a:r>
            <a:rPr lang="en-AU" sz="1100" kern="1200" dirty="0" smtClean="0"/>
            <a:t> </a:t>
          </a:r>
          <a:r>
            <a:rPr lang="en-AU" sz="1100" kern="1200" dirty="0" err="1" smtClean="0"/>
            <a:t>Mengerti</a:t>
          </a:r>
          <a:r>
            <a:rPr lang="en-AU" sz="1100" kern="1200" dirty="0" smtClean="0"/>
            <a:t> </a:t>
          </a:r>
          <a:r>
            <a:rPr lang="en-AU" sz="1100" kern="1200" dirty="0" err="1" smtClean="0"/>
            <a:t>harus</a:t>
          </a:r>
          <a:r>
            <a:rPr lang="en-AU" sz="1100" kern="1200" dirty="0" smtClean="0"/>
            <a:t> </a:t>
          </a:r>
          <a:r>
            <a:rPr lang="en-AU" sz="1100" kern="1200" dirty="0" err="1" smtClean="0"/>
            <a:t>berbuat</a:t>
          </a:r>
          <a:r>
            <a:rPr lang="en-AU" sz="1100" kern="1200" dirty="0" smtClean="0"/>
            <a:t> </a:t>
          </a:r>
          <a:r>
            <a:rPr lang="en-AU" sz="1100" kern="1200" dirty="0" err="1" smtClean="0"/>
            <a:t>apa</a:t>
          </a:r>
          <a:endParaRPr lang="id-ID" sz="1100" kern="1200" dirty="0"/>
        </a:p>
        <a:p>
          <a:pPr marL="57150" lvl="1" indent="-57150" algn="l" defTabSz="488950">
            <a:lnSpc>
              <a:spcPct val="90000"/>
            </a:lnSpc>
            <a:spcBef>
              <a:spcPct val="0"/>
            </a:spcBef>
            <a:spcAft>
              <a:spcPct val="15000"/>
            </a:spcAft>
            <a:buChar char="••"/>
          </a:pPr>
          <a:r>
            <a:rPr lang="en-AU" sz="1100" kern="1200" dirty="0" smtClean="0"/>
            <a:t>Do something well !!!</a:t>
          </a:r>
          <a:endParaRPr lang="id-ID" sz="1100" kern="1200" dirty="0"/>
        </a:p>
      </dsp:txBody>
      <dsp:txXfrm>
        <a:off x="7267749" y="875226"/>
        <a:ext cx="1920897" cy="1683779"/>
      </dsp:txXfrm>
    </dsp:sp>
    <dsp:sp modelId="{B52CEE48-1DA0-48B9-9E18-93A398487C72}">
      <dsp:nvSpPr>
        <dsp:cNvPr id="0" name=""/>
        <dsp:cNvSpPr/>
      </dsp:nvSpPr>
      <dsp:spPr>
        <a:xfrm>
          <a:off x="8826214" y="82859"/>
          <a:ext cx="362433" cy="362433"/>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FF6990-4016-4DF7-BD36-9A1AE8247DBF}">
      <dsp:nvSpPr>
        <dsp:cNvPr id="0" name=""/>
        <dsp:cNvSpPr/>
      </dsp:nvSpPr>
      <dsp:spPr>
        <a:xfrm rot="5400000">
          <a:off x="9832747" y="-342391"/>
          <a:ext cx="1278681" cy="2127698"/>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EF4B19-44AF-4E23-9AA7-53F796DA607C}">
      <dsp:nvSpPr>
        <dsp:cNvPr id="0" name=""/>
        <dsp:cNvSpPr/>
      </dsp:nvSpPr>
      <dsp:spPr>
        <a:xfrm>
          <a:off x="9619303" y="293332"/>
          <a:ext cx="1920897" cy="1683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AU" sz="1400" kern="1200" dirty="0" smtClean="0"/>
            <a:t>MENJADI “SESEORANG”</a:t>
          </a:r>
          <a:endParaRPr lang="id-ID" sz="1400" kern="1200" dirty="0"/>
        </a:p>
        <a:p>
          <a:pPr marL="57150" lvl="1" indent="-57150" algn="l" defTabSz="488950">
            <a:lnSpc>
              <a:spcPct val="90000"/>
            </a:lnSpc>
            <a:spcBef>
              <a:spcPct val="0"/>
            </a:spcBef>
            <a:spcAft>
              <a:spcPct val="15000"/>
            </a:spcAft>
            <a:buChar char="••"/>
          </a:pPr>
          <a:r>
            <a:rPr lang="en-AU" sz="1100" kern="1200" dirty="0" err="1" smtClean="0"/>
            <a:t>Tahu</a:t>
          </a:r>
          <a:endParaRPr lang="id-ID" sz="1100" kern="1200" dirty="0"/>
        </a:p>
        <a:p>
          <a:pPr marL="57150" lvl="1" indent="-57150" algn="l" defTabSz="488950">
            <a:lnSpc>
              <a:spcPct val="90000"/>
            </a:lnSpc>
            <a:spcBef>
              <a:spcPct val="0"/>
            </a:spcBef>
            <a:spcAft>
              <a:spcPct val="15000"/>
            </a:spcAft>
            <a:buChar char="••"/>
          </a:pPr>
          <a:r>
            <a:rPr lang="en-AU" sz="1100" kern="1200" dirty="0" err="1" smtClean="0"/>
            <a:t>Mengerti</a:t>
          </a:r>
          <a:r>
            <a:rPr lang="en-AU" sz="1100" kern="1200" dirty="0" smtClean="0"/>
            <a:t> </a:t>
          </a:r>
          <a:r>
            <a:rPr lang="en-AU" sz="1100" kern="1200" dirty="0" err="1" smtClean="0"/>
            <a:t>Maksudnya</a:t>
          </a:r>
          <a:endParaRPr lang="id-ID" sz="1100" kern="1200" dirty="0"/>
        </a:p>
        <a:p>
          <a:pPr marL="57150" lvl="1" indent="-57150" algn="l" defTabSz="488950">
            <a:lnSpc>
              <a:spcPct val="90000"/>
            </a:lnSpc>
            <a:spcBef>
              <a:spcPct val="0"/>
            </a:spcBef>
            <a:spcAft>
              <a:spcPct val="15000"/>
            </a:spcAft>
            <a:buChar char="••"/>
          </a:pPr>
          <a:r>
            <a:rPr lang="en-AU" sz="1100" kern="1200" dirty="0" err="1" smtClean="0"/>
            <a:t>Menggali</a:t>
          </a:r>
          <a:r>
            <a:rPr lang="en-AU" sz="1100" kern="1200" dirty="0" smtClean="0"/>
            <a:t> </a:t>
          </a:r>
          <a:r>
            <a:rPr lang="en-AU" sz="1100" kern="1200" dirty="0" err="1" smtClean="0"/>
            <a:t>dan</a:t>
          </a:r>
          <a:r>
            <a:rPr lang="en-AU" sz="1100" kern="1200" dirty="0" smtClean="0"/>
            <a:t> </a:t>
          </a:r>
          <a:r>
            <a:rPr lang="en-AU" sz="1100" kern="1200" dirty="0" err="1" smtClean="0"/>
            <a:t>Mengerti</a:t>
          </a:r>
          <a:r>
            <a:rPr lang="en-AU" sz="1100" kern="1200" dirty="0" smtClean="0"/>
            <a:t> </a:t>
          </a:r>
          <a:r>
            <a:rPr lang="en-AU" sz="1100" kern="1200" dirty="0" err="1" smtClean="0"/>
            <a:t>harus</a:t>
          </a:r>
          <a:r>
            <a:rPr lang="en-AU" sz="1100" kern="1200" dirty="0" smtClean="0"/>
            <a:t> </a:t>
          </a:r>
          <a:r>
            <a:rPr lang="en-AU" sz="1100" kern="1200" dirty="0" err="1" smtClean="0"/>
            <a:t>berbuat</a:t>
          </a:r>
          <a:r>
            <a:rPr lang="en-AU" sz="1100" kern="1200" dirty="0" smtClean="0"/>
            <a:t> </a:t>
          </a:r>
          <a:r>
            <a:rPr lang="en-AU" sz="1100" kern="1200" dirty="0" err="1" smtClean="0"/>
            <a:t>apa</a:t>
          </a:r>
          <a:endParaRPr lang="id-ID" sz="1100" kern="1200" dirty="0"/>
        </a:p>
        <a:p>
          <a:pPr marL="57150" lvl="1" indent="-57150" algn="l" defTabSz="488950">
            <a:lnSpc>
              <a:spcPct val="90000"/>
            </a:lnSpc>
            <a:spcBef>
              <a:spcPct val="0"/>
            </a:spcBef>
            <a:spcAft>
              <a:spcPct val="15000"/>
            </a:spcAft>
            <a:buChar char="••"/>
          </a:pPr>
          <a:r>
            <a:rPr lang="en-AU" sz="1100" kern="1200" dirty="0" smtClean="0"/>
            <a:t>Do something well !!!</a:t>
          </a:r>
          <a:endParaRPr lang="id-ID" sz="1100" kern="1200" dirty="0"/>
        </a:p>
        <a:p>
          <a:pPr marL="57150" lvl="1" indent="-57150" algn="l" defTabSz="488950">
            <a:lnSpc>
              <a:spcPct val="90000"/>
            </a:lnSpc>
            <a:spcBef>
              <a:spcPct val="0"/>
            </a:spcBef>
            <a:spcAft>
              <a:spcPct val="15000"/>
            </a:spcAft>
            <a:buChar char="••"/>
          </a:pPr>
          <a:r>
            <a:rPr lang="en-AU" sz="1100" kern="1200" dirty="0" err="1" smtClean="0"/>
            <a:t>Belajar</a:t>
          </a:r>
          <a:r>
            <a:rPr lang="en-AU" sz="1100" kern="1200" dirty="0" smtClean="0"/>
            <a:t> </a:t>
          </a:r>
          <a:r>
            <a:rPr lang="en-AU" sz="1100" kern="1200" dirty="0" err="1" smtClean="0"/>
            <a:t>dari</a:t>
          </a:r>
          <a:r>
            <a:rPr lang="en-AU" sz="1100" kern="1200" dirty="0" smtClean="0"/>
            <a:t> </a:t>
          </a:r>
          <a:r>
            <a:rPr lang="en-AU" sz="1100" kern="1200" dirty="0" err="1" smtClean="0"/>
            <a:t>Pengalaman</a:t>
          </a:r>
          <a:endParaRPr lang="id-ID" sz="1100" kern="1200" dirty="0"/>
        </a:p>
      </dsp:txBody>
      <dsp:txXfrm>
        <a:off x="9619303" y="293332"/>
        <a:ext cx="1920897" cy="16837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0F21E930-8926-4488-896A-7B2D8F5BC854}" type="datetimeFigureOut">
              <a:rPr lang="id-ID" smtClean="0"/>
              <a:t>31/07/2016</a:t>
            </a:fld>
            <a:endParaRPr lang="id-ID"/>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id-ID"/>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466B0B64-99D3-4F33-812D-ED4256988D8A}" type="slidenum">
              <a:rPr lang="id-ID" smtClean="0"/>
              <a:t>‹#›</a:t>
            </a:fld>
            <a:endParaRPr lang="id-ID"/>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26329046"/>
      </p:ext>
    </p:extLst>
  </p:cSld>
  <p:clrMapOvr>
    <a:masterClrMapping/>
  </p:clrMapOvr>
  <p:extLst mod="1">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21E930-8926-4488-896A-7B2D8F5BC854}" type="datetimeFigureOut">
              <a:rPr lang="id-ID" smtClean="0"/>
              <a:t>31/07/2016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66B0B64-99D3-4F33-812D-ED4256988D8A}" type="slidenum">
              <a:rPr lang="id-ID" smtClean="0"/>
              <a:t>‹#›</a:t>
            </a:fld>
            <a:endParaRPr lang="id-ID"/>
          </a:p>
        </p:txBody>
      </p:sp>
    </p:spTree>
    <p:extLst>
      <p:ext uri="{BB962C8B-B14F-4D97-AF65-F5344CB8AC3E}">
        <p14:creationId xmlns:p14="http://schemas.microsoft.com/office/powerpoint/2010/main" val="247238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0F21E930-8926-4488-896A-7B2D8F5BC854}" type="datetimeFigureOut">
              <a:rPr lang="id-ID" smtClean="0"/>
              <a:t>31/07/2016</a:t>
            </a:fld>
            <a:endParaRPr lang="id-ID"/>
          </a:p>
        </p:txBody>
      </p:sp>
      <p:sp>
        <p:nvSpPr>
          <p:cNvPr id="5" name="Footer Placeholder 4"/>
          <p:cNvSpPr>
            <a:spLocks noGrp="1"/>
          </p:cNvSpPr>
          <p:nvPr>
            <p:ph type="ftr" sz="quarter" idx="11"/>
          </p:nvPr>
        </p:nvSpPr>
        <p:spPr>
          <a:xfrm>
            <a:off x="2933699" y="6296615"/>
            <a:ext cx="5959577" cy="365125"/>
          </a:xfrm>
        </p:spPr>
        <p:txBody>
          <a:bodyPr/>
          <a:lstStyle/>
          <a:p>
            <a:endParaRPr lang="id-ID"/>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466B0B64-99D3-4F33-812D-ED4256988D8A}" type="slidenum">
              <a:rPr lang="id-ID" smtClean="0"/>
              <a:t>‹#›</a:t>
            </a:fld>
            <a:endParaRPr lang="id-ID"/>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873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21E930-8926-4488-896A-7B2D8F5BC854}" type="datetimeFigureOut">
              <a:rPr lang="id-ID" smtClean="0"/>
              <a:t>31/07/2016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66B0B64-99D3-4F33-812D-ED4256988D8A}" type="slidenum">
              <a:rPr lang="id-ID" smtClean="0"/>
              <a:t>‹#›</a:t>
            </a:fld>
            <a:endParaRPr lang="id-ID"/>
          </a:p>
        </p:txBody>
      </p:sp>
    </p:spTree>
    <p:extLst>
      <p:ext uri="{BB962C8B-B14F-4D97-AF65-F5344CB8AC3E}">
        <p14:creationId xmlns:p14="http://schemas.microsoft.com/office/powerpoint/2010/main" val="2776442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0F21E930-8926-4488-896A-7B2D8F5BC854}" type="datetimeFigureOut">
              <a:rPr lang="id-ID" smtClean="0"/>
              <a:t>31/07/2016</a:t>
            </a:fld>
            <a:endParaRPr lang="id-ID"/>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id-ID"/>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466B0B64-99D3-4F33-812D-ED4256988D8A}" type="slidenum">
              <a:rPr lang="id-ID" smtClean="0"/>
              <a:t>‹#›</a:t>
            </a:fld>
            <a:endParaRPr lang="id-ID"/>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70639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21E930-8926-4488-896A-7B2D8F5BC854}" type="datetimeFigureOut">
              <a:rPr lang="id-ID" smtClean="0"/>
              <a:t>31/07/2016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66B0B64-99D3-4F33-812D-ED4256988D8A}" type="slidenum">
              <a:rPr lang="id-ID" smtClean="0"/>
              <a:t>‹#›</a:t>
            </a:fld>
            <a:endParaRPr lang="id-ID"/>
          </a:p>
        </p:txBody>
      </p:sp>
    </p:spTree>
    <p:extLst>
      <p:ext uri="{BB962C8B-B14F-4D97-AF65-F5344CB8AC3E}">
        <p14:creationId xmlns:p14="http://schemas.microsoft.com/office/powerpoint/2010/main" val="254221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21E930-8926-4488-896A-7B2D8F5BC854}" type="datetimeFigureOut">
              <a:rPr lang="id-ID" smtClean="0"/>
              <a:t>31/07/2016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466B0B64-99D3-4F33-812D-ED4256988D8A}" type="slidenum">
              <a:rPr lang="id-ID" smtClean="0"/>
              <a:t>‹#›</a:t>
            </a:fld>
            <a:endParaRPr lang="id-ID"/>
          </a:p>
        </p:txBody>
      </p:sp>
    </p:spTree>
    <p:extLst>
      <p:ext uri="{BB962C8B-B14F-4D97-AF65-F5344CB8AC3E}">
        <p14:creationId xmlns:p14="http://schemas.microsoft.com/office/powerpoint/2010/main" val="1679067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21E930-8926-4488-896A-7B2D8F5BC854}" type="datetimeFigureOut">
              <a:rPr lang="id-ID" smtClean="0"/>
              <a:t>31/07/2016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466B0B64-99D3-4F33-812D-ED4256988D8A}" type="slidenum">
              <a:rPr lang="id-ID" smtClean="0"/>
              <a:t>‹#›</a:t>
            </a:fld>
            <a:endParaRPr lang="id-ID"/>
          </a:p>
        </p:txBody>
      </p:sp>
    </p:spTree>
    <p:extLst>
      <p:ext uri="{BB962C8B-B14F-4D97-AF65-F5344CB8AC3E}">
        <p14:creationId xmlns:p14="http://schemas.microsoft.com/office/powerpoint/2010/main" val="3583909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0F21E930-8926-4488-896A-7B2D8F5BC854}" type="datetimeFigureOut">
              <a:rPr lang="id-ID" smtClean="0"/>
              <a:t>31/07/2016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66B0B64-99D3-4F33-812D-ED4256988D8A}" type="slidenum">
              <a:rPr lang="id-ID" smtClean="0"/>
              <a:t>‹#›</a:t>
            </a:fld>
            <a:endParaRPr lang="id-ID"/>
          </a:p>
        </p:txBody>
      </p:sp>
    </p:spTree>
    <p:extLst>
      <p:ext uri="{BB962C8B-B14F-4D97-AF65-F5344CB8AC3E}">
        <p14:creationId xmlns:p14="http://schemas.microsoft.com/office/powerpoint/2010/main" val="3857656059"/>
      </p:ext>
    </p:extLst>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smtClean="0"/>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0F21E930-8926-4488-896A-7B2D8F5BC854}" type="datetimeFigureOut">
              <a:rPr lang="id-ID" smtClean="0"/>
              <a:t>31/07/2016</a:t>
            </a:fld>
            <a:endParaRPr lang="id-ID"/>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id-ID"/>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466B0B64-99D3-4F33-812D-ED4256988D8A}" type="slidenum">
              <a:rPr lang="id-ID" smtClean="0"/>
              <a:t>‹#›</a:t>
            </a:fld>
            <a:endParaRPr lang="id-ID"/>
          </a:p>
        </p:txBody>
      </p:sp>
    </p:spTree>
    <p:extLst>
      <p:ext uri="{BB962C8B-B14F-4D97-AF65-F5344CB8AC3E}">
        <p14:creationId xmlns:p14="http://schemas.microsoft.com/office/powerpoint/2010/main" val="3891134516"/>
      </p:ext>
    </p:extLst>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0F21E930-8926-4488-896A-7B2D8F5BC854}" type="datetimeFigureOut">
              <a:rPr lang="id-ID" smtClean="0"/>
              <a:t>31/07/2016</a:t>
            </a:fld>
            <a:endParaRPr lang="id-ID"/>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id-ID"/>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466B0B64-99D3-4F33-812D-ED4256988D8A}" type="slidenum">
              <a:rPr lang="id-ID" smtClean="0"/>
              <a:t>‹#›</a:t>
            </a:fld>
            <a:endParaRPr lang="id-ID"/>
          </a:p>
        </p:txBody>
      </p:sp>
    </p:spTree>
    <p:extLst>
      <p:ext uri="{BB962C8B-B14F-4D97-AF65-F5344CB8AC3E}">
        <p14:creationId xmlns:p14="http://schemas.microsoft.com/office/powerpoint/2010/main" val="2907198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0F21E930-8926-4488-896A-7B2D8F5BC854}" type="datetimeFigureOut">
              <a:rPr lang="id-ID" smtClean="0"/>
              <a:t>31/07/2016</a:t>
            </a:fld>
            <a:endParaRPr lang="id-ID"/>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id-ID"/>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466B0B64-99D3-4F33-812D-ED4256988D8A}" type="slidenum">
              <a:rPr lang="id-ID" smtClean="0"/>
              <a:t>‹#›</a:t>
            </a:fld>
            <a:endParaRPr lang="id-ID"/>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0043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8.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TOT (Training of trainer) </a:t>
            </a:r>
            <a:r>
              <a:rPr lang="en-AU" dirty="0" err="1" smtClean="0"/>
              <a:t>Pelatih</a:t>
            </a:r>
            <a:r>
              <a:rPr lang="en-AU" dirty="0" smtClean="0"/>
              <a:t> </a:t>
            </a:r>
            <a:r>
              <a:rPr lang="en-AU" dirty="0" err="1" smtClean="0"/>
              <a:t>Paskibra</a:t>
            </a:r>
            <a:r>
              <a:rPr lang="en-AU" dirty="0" smtClean="0"/>
              <a:t> Session II</a:t>
            </a:r>
            <a:endParaRPr lang="id-ID" dirty="0"/>
          </a:p>
        </p:txBody>
      </p:sp>
      <p:sp>
        <p:nvSpPr>
          <p:cNvPr id="3" name="Subtitle 2"/>
          <p:cNvSpPr>
            <a:spLocks noGrp="1"/>
          </p:cNvSpPr>
          <p:nvPr>
            <p:ph type="subTitle" idx="1"/>
          </p:nvPr>
        </p:nvSpPr>
        <p:spPr/>
        <p:txBody>
          <a:bodyPr>
            <a:normAutofit fontScale="85000" lnSpcReduction="10000"/>
          </a:bodyPr>
          <a:lstStyle/>
          <a:p>
            <a:r>
              <a:rPr lang="en-AU" dirty="0" smtClean="0"/>
              <a:t>KORPS PASKIBRA</a:t>
            </a:r>
            <a:br>
              <a:rPr lang="en-AU" dirty="0" smtClean="0"/>
            </a:br>
            <a:r>
              <a:rPr lang="en-AU" dirty="0" smtClean="0"/>
              <a:t>(KOMUNITAS PELATIH DAN PASKIBRA SEKOLAH)</a:t>
            </a:r>
            <a:endParaRPr lang="id-ID" dirty="0"/>
          </a:p>
        </p:txBody>
      </p:sp>
    </p:spTree>
    <p:extLst>
      <p:ext uri="{BB962C8B-B14F-4D97-AF65-F5344CB8AC3E}">
        <p14:creationId xmlns:p14="http://schemas.microsoft.com/office/powerpoint/2010/main" val="22184682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WHY : </a:t>
            </a:r>
            <a:r>
              <a:rPr lang="en-AU" dirty="0" err="1" smtClean="0"/>
              <a:t>Mengapa</a:t>
            </a:r>
            <a:r>
              <a:rPr lang="en-AU" dirty="0" smtClean="0"/>
              <a:t> PASKIBRA </a:t>
            </a:r>
            <a:r>
              <a:rPr lang="en-AU" dirty="0" err="1" smtClean="0"/>
              <a:t>itu</a:t>
            </a:r>
            <a:r>
              <a:rPr lang="en-AU" dirty="0" smtClean="0"/>
              <a:t> </a:t>
            </a:r>
            <a:r>
              <a:rPr lang="en-AU" dirty="0" err="1" smtClean="0"/>
              <a:t>ada</a:t>
            </a:r>
            <a:r>
              <a:rPr lang="en-AU" dirty="0" smtClean="0"/>
              <a:t> ?</a:t>
            </a:r>
            <a:endParaRPr lang="id-ID" dirty="0"/>
          </a:p>
        </p:txBody>
      </p:sp>
      <p:sp>
        <p:nvSpPr>
          <p:cNvPr id="3" name="Content Placeholder 2"/>
          <p:cNvSpPr>
            <a:spLocks noGrp="1"/>
          </p:cNvSpPr>
          <p:nvPr>
            <p:ph idx="1"/>
          </p:nvPr>
        </p:nvSpPr>
        <p:spPr/>
        <p:txBody>
          <a:bodyPr>
            <a:noAutofit/>
          </a:bodyPr>
          <a:lstStyle/>
          <a:p>
            <a:pPr marL="0" indent="0" algn="just">
              <a:buNone/>
            </a:pPr>
            <a:r>
              <a:rPr lang="en-AU" sz="2400" dirty="0" err="1" smtClean="0"/>
              <a:t>Bertujuan</a:t>
            </a:r>
            <a:r>
              <a:rPr lang="en-AU" sz="2400" dirty="0" smtClean="0"/>
              <a:t> untuk </a:t>
            </a:r>
            <a:r>
              <a:rPr lang="en-AU" sz="2400" dirty="0" err="1" smtClean="0"/>
              <a:t>menumbuhkan</a:t>
            </a:r>
            <a:r>
              <a:rPr lang="en-AU" sz="2400" dirty="0" smtClean="0"/>
              <a:t> </a:t>
            </a:r>
            <a:r>
              <a:rPr lang="en-AU" sz="2400" dirty="0" err="1" smtClean="0"/>
              <a:t>dan</a:t>
            </a:r>
            <a:r>
              <a:rPr lang="en-AU" sz="2400" dirty="0" smtClean="0"/>
              <a:t> </a:t>
            </a:r>
            <a:r>
              <a:rPr lang="en-AU" sz="2400" dirty="0" err="1" smtClean="0"/>
              <a:t>memupuk</a:t>
            </a:r>
            <a:r>
              <a:rPr lang="en-AU" sz="2400" dirty="0" smtClean="0"/>
              <a:t> </a:t>
            </a:r>
            <a:r>
              <a:rPr lang="en-AU" sz="2400" b="1" dirty="0" err="1" smtClean="0"/>
              <a:t>kedisiplinan</a:t>
            </a:r>
            <a:r>
              <a:rPr lang="en-AU" sz="2400" dirty="0" smtClean="0"/>
              <a:t> (</a:t>
            </a:r>
            <a:r>
              <a:rPr lang="id-ID" sz="2400" dirty="0" smtClean="0"/>
              <a:t>nilai-nilai ketaatan, kepatuhan, kesetiaan, keteraturan dan atau ketertiban</a:t>
            </a:r>
            <a:r>
              <a:rPr lang="en-AU" sz="2400" dirty="0" smtClean="0"/>
              <a:t>), rasa </a:t>
            </a:r>
            <a:r>
              <a:rPr lang="en-AU" sz="2400" b="1" dirty="0" err="1" smtClean="0"/>
              <a:t>nasionalisme</a:t>
            </a:r>
            <a:r>
              <a:rPr lang="en-AU" sz="2400" dirty="0" smtClean="0"/>
              <a:t> (</a:t>
            </a:r>
            <a:r>
              <a:rPr lang="id-ID" sz="2400" dirty="0" smtClean="0"/>
              <a:t>menciptakan dan mempertahankan kedaulatan sebuah negara</a:t>
            </a:r>
            <a:r>
              <a:rPr lang="en-AU" sz="2400" dirty="0" smtClean="0"/>
              <a:t>) </a:t>
            </a:r>
            <a:r>
              <a:rPr lang="en-AU" sz="2400" dirty="0" err="1" smtClean="0"/>
              <a:t>dan</a:t>
            </a:r>
            <a:r>
              <a:rPr lang="en-AU" sz="2400" dirty="0" smtClean="0"/>
              <a:t> </a:t>
            </a:r>
            <a:r>
              <a:rPr lang="en-AU" sz="2400" b="1" dirty="0" err="1" smtClean="0"/>
              <a:t>patriotisme</a:t>
            </a:r>
            <a:r>
              <a:rPr lang="en-AU" sz="2400" dirty="0" smtClean="0"/>
              <a:t> (</a:t>
            </a:r>
            <a:r>
              <a:rPr lang="id-ID" sz="2400" dirty="0" smtClean="0"/>
              <a:t>sikap yang berani, pantang menyerah dan rela berkorban demi bangsa dan negara</a:t>
            </a:r>
            <a:r>
              <a:rPr lang="en-AU" sz="2400" dirty="0" smtClean="0"/>
              <a:t>) di </a:t>
            </a:r>
            <a:r>
              <a:rPr lang="en-AU" sz="2400" dirty="0" err="1" smtClean="0"/>
              <a:t>kalangan</a:t>
            </a:r>
            <a:r>
              <a:rPr lang="en-AU" sz="2400" dirty="0" smtClean="0"/>
              <a:t> </a:t>
            </a:r>
            <a:r>
              <a:rPr lang="en-AU" sz="2400" b="1" dirty="0" err="1" smtClean="0"/>
              <a:t>pelajar</a:t>
            </a:r>
            <a:r>
              <a:rPr lang="en-AU" sz="2400" dirty="0" smtClean="0"/>
              <a:t> </a:t>
            </a:r>
            <a:r>
              <a:rPr lang="en-AU" sz="2400" dirty="0" err="1" smtClean="0"/>
              <a:t>sebagai</a:t>
            </a:r>
            <a:r>
              <a:rPr lang="en-AU" sz="2400" dirty="0" smtClean="0"/>
              <a:t> </a:t>
            </a:r>
            <a:r>
              <a:rPr lang="en-AU" sz="2400" dirty="0" err="1" smtClean="0"/>
              <a:t>generasi</a:t>
            </a:r>
            <a:r>
              <a:rPr lang="en-AU" sz="2400" dirty="0" smtClean="0"/>
              <a:t> </a:t>
            </a:r>
            <a:r>
              <a:rPr lang="en-AU" sz="2400" dirty="0" err="1" smtClean="0"/>
              <a:t>penerus</a:t>
            </a:r>
            <a:r>
              <a:rPr lang="en-AU" sz="2400" dirty="0" smtClean="0"/>
              <a:t> </a:t>
            </a:r>
            <a:r>
              <a:rPr lang="en-AU" sz="2400" dirty="0" err="1" smtClean="0"/>
              <a:t>bangsa</a:t>
            </a:r>
            <a:r>
              <a:rPr lang="en-AU" sz="2400" dirty="0" smtClean="0"/>
              <a:t> </a:t>
            </a:r>
            <a:r>
              <a:rPr lang="en-AU" sz="2400" dirty="0" err="1" smtClean="0"/>
              <a:t>melalui</a:t>
            </a:r>
            <a:r>
              <a:rPr lang="en-AU" sz="2400" dirty="0" smtClean="0"/>
              <a:t> </a:t>
            </a:r>
            <a:r>
              <a:rPr lang="en-AU" sz="2400" dirty="0" err="1" smtClean="0"/>
              <a:t>pembudayaan</a:t>
            </a:r>
            <a:r>
              <a:rPr lang="en-AU" sz="2400" dirty="0" smtClean="0"/>
              <a:t> </a:t>
            </a:r>
            <a:r>
              <a:rPr lang="en-AU" sz="2400" b="1" dirty="0" err="1" smtClean="0"/>
              <a:t>tatacara</a:t>
            </a:r>
            <a:r>
              <a:rPr lang="en-AU" sz="2400" b="1" dirty="0" smtClean="0"/>
              <a:t> </a:t>
            </a:r>
            <a:r>
              <a:rPr lang="en-AU" sz="2400" b="1" dirty="0" err="1" smtClean="0"/>
              <a:t>berprilaku</a:t>
            </a:r>
            <a:r>
              <a:rPr lang="en-AU" sz="2400" b="1" dirty="0" smtClean="0"/>
              <a:t> </a:t>
            </a:r>
            <a:r>
              <a:rPr lang="en-AU" sz="2400" dirty="0" err="1" smtClean="0"/>
              <a:t>anggota</a:t>
            </a:r>
            <a:r>
              <a:rPr lang="en-AU" sz="2400" dirty="0" smtClean="0"/>
              <a:t> </a:t>
            </a:r>
            <a:r>
              <a:rPr lang="en-AU" sz="2400" dirty="0" err="1" smtClean="0"/>
              <a:t>paskibra</a:t>
            </a:r>
            <a:r>
              <a:rPr lang="en-AU" sz="2400" dirty="0" smtClean="0"/>
              <a:t> (</a:t>
            </a:r>
            <a:r>
              <a:rPr lang="en-AU" sz="2400" dirty="0" err="1" smtClean="0"/>
              <a:t>Halentri</a:t>
            </a:r>
            <a:r>
              <a:rPr lang="en-AU" sz="2400" dirty="0" smtClean="0"/>
              <a:t> </a:t>
            </a:r>
            <a:r>
              <a:rPr lang="en-AU" sz="2400" dirty="0" err="1" smtClean="0"/>
              <a:t>Paskibra</a:t>
            </a:r>
            <a:r>
              <a:rPr lang="en-AU" sz="2400" dirty="0" smtClean="0"/>
              <a:t>) </a:t>
            </a:r>
            <a:r>
              <a:rPr lang="en-AU" sz="2400" dirty="0" err="1" smtClean="0"/>
              <a:t>sebagai</a:t>
            </a:r>
            <a:r>
              <a:rPr lang="en-AU" sz="2400" dirty="0" smtClean="0"/>
              <a:t> </a:t>
            </a:r>
            <a:r>
              <a:rPr lang="en-AU" sz="2400" b="1" dirty="0" err="1" smtClean="0"/>
              <a:t>pemaknaan</a:t>
            </a:r>
            <a:r>
              <a:rPr lang="en-AU" sz="2400" b="1" dirty="0" smtClean="0"/>
              <a:t> </a:t>
            </a:r>
            <a:r>
              <a:rPr lang="en-AU" sz="2400" b="1" dirty="0" err="1" smtClean="0"/>
              <a:t>filosofis</a:t>
            </a:r>
            <a:r>
              <a:rPr lang="en-AU" sz="2400" b="1" dirty="0" smtClean="0"/>
              <a:t> </a:t>
            </a:r>
            <a:r>
              <a:rPr lang="en-AU" sz="2400" b="1" dirty="0" err="1" smtClean="0"/>
              <a:t>kegiatan</a:t>
            </a:r>
            <a:r>
              <a:rPr lang="en-AU" sz="2400" b="1" dirty="0" smtClean="0"/>
              <a:t> </a:t>
            </a:r>
            <a:r>
              <a:rPr lang="en-AU" sz="2400" b="1" dirty="0" err="1" smtClean="0"/>
              <a:t>upacara</a:t>
            </a:r>
            <a:r>
              <a:rPr lang="en-AU" sz="2400" b="1" dirty="0" smtClean="0"/>
              <a:t> </a:t>
            </a:r>
            <a:r>
              <a:rPr lang="en-AU" sz="2400" b="1" dirty="0" err="1" smtClean="0"/>
              <a:t>pengibaran</a:t>
            </a:r>
            <a:r>
              <a:rPr lang="en-AU" sz="2400" b="1" dirty="0" smtClean="0"/>
              <a:t> </a:t>
            </a:r>
            <a:r>
              <a:rPr lang="en-AU" sz="2400" b="1" dirty="0" err="1" smtClean="0"/>
              <a:t>bendera</a:t>
            </a:r>
            <a:r>
              <a:rPr lang="en-AU" sz="2400" b="1" dirty="0" smtClean="0"/>
              <a:t> </a:t>
            </a:r>
            <a:r>
              <a:rPr lang="en-AU" sz="2400" dirty="0" smtClean="0"/>
              <a:t>yang </a:t>
            </a:r>
            <a:r>
              <a:rPr lang="en-AU" sz="2400" dirty="0" err="1" smtClean="0"/>
              <a:t>menjadi</a:t>
            </a:r>
            <a:r>
              <a:rPr lang="en-AU" sz="2400" dirty="0" smtClean="0"/>
              <a:t> </a:t>
            </a:r>
            <a:r>
              <a:rPr lang="en-AU" sz="2400" b="1" dirty="0" err="1" smtClean="0"/>
              <a:t>tugas</a:t>
            </a:r>
            <a:r>
              <a:rPr lang="en-AU" sz="2400" b="1" dirty="0" smtClean="0"/>
              <a:t> </a:t>
            </a:r>
            <a:r>
              <a:rPr lang="en-AU" sz="2400" b="1" dirty="0" err="1" smtClean="0"/>
              <a:t>utama</a:t>
            </a:r>
            <a:r>
              <a:rPr lang="en-AU" sz="2400" b="1" dirty="0" smtClean="0"/>
              <a:t> </a:t>
            </a:r>
            <a:r>
              <a:rPr lang="en-AU" sz="2400" b="1" dirty="0" err="1" smtClean="0"/>
              <a:t>seorang</a:t>
            </a:r>
            <a:r>
              <a:rPr lang="en-AU" sz="2400" b="1" dirty="0" smtClean="0"/>
              <a:t> </a:t>
            </a:r>
            <a:r>
              <a:rPr lang="en-AU" sz="2400" b="1" dirty="0" err="1" smtClean="0"/>
              <a:t>paskibra</a:t>
            </a:r>
            <a:r>
              <a:rPr lang="en-AU" sz="2400" dirty="0" smtClean="0"/>
              <a:t>.</a:t>
            </a:r>
          </a:p>
          <a:p>
            <a:pPr marL="0" indent="0">
              <a:buNone/>
            </a:pPr>
            <a:endParaRPr lang="id-ID"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652" y="835714"/>
            <a:ext cx="2819048" cy="3936508"/>
          </a:xfrm>
          <a:prstGeom prst="rect">
            <a:avLst/>
          </a:prstGeom>
        </p:spPr>
      </p:pic>
    </p:spTree>
    <p:extLst>
      <p:ext uri="{BB962C8B-B14F-4D97-AF65-F5344CB8AC3E}">
        <p14:creationId xmlns:p14="http://schemas.microsoft.com/office/powerpoint/2010/main" val="717430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HOW : </a:t>
            </a:r>
            <a:r>
              <a:rPr lang="en-AU" dirty="0" err="1" smtClean="0"/>
              <a:t>Bagaimana</a:t>
            </a:r>
            <a:r>
              <a:rPr lang="en-AU" dirty="0" smtClean="0"/>
              <a:t> </a:t>
            </a:r>
            <a:r>
              <a:rPr lang="en-AU" dirty="0" err="1" smtClean="0"/>
              <a:t>Paskibra</a:t>
            </a:r>
            <a:r>
              <a:rPr lang="en-AU" dirty="0" smtClean="0"/>
              <a:t> </a:t>
            </a:r>
            <a:r>
              <a:rPr lang="en-AU" dirty="0" err="1" smtClean="0"/>
              <a:t>mencapai</a:t>
            </a:r>
            <a:r>
              <a:rPr lang="en-AU" dirty="0" smtClean="0"/>
              <a:t> </a:t>
            </a:r>
            <a:r>
              <a:rPr lang="en-AU" dirty="0" err="1" smtClean="0"/>
              <a:t>Tujuannya</a:t>
            </a:r>
            <a:r>
              <a:rPr lang="en-AU" dirty="0" smtClean="0"/>
              <a:t> ?</a:t>
            </a:r>
            <a:endParaRPr lang="id-ID" dirty="0"/>
          </a:p>
        </p:txBody>
      </p:sp>
      <p:graphicFrame>
        <p:nvGraphicFramePr>
          <p:cNvPr id="4" name="Diagram 3"/>
          <p:cNvGraphicFramePr/>
          <p:nvPr>
            <p:extLst>
              <p:ext uri="{D42A27DB-BD31-4B8C-83A1-F6EECF244321}">
                <p14:modId xmlns:p14="http://schemas.microsoft.com/office/powerpoint/2010/main" val="1884869133"/>
              </p:ext>
            </p:extLst>
          </p:nvPr>
        </p:nvGraphicFramePr>
        <p:xfrm>
          <a:off x="838200" y="2430683"/>
          <a:ext cx="11106873" cy="40395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l="30707" t="7367" r="27390" b="4734"/>
          <a:stretch/>
        </p:blipFill>
        <p:spPr>
          <a:xfrm>
            <a:off x="1134318" y="208004"/>
            <a:ext cx="1527645" cy="2071868"/>
          </a:xfrm>
          <a:prstGeom prst="rect">
            <a:avLst/>
          </a:prstGeom>
        </p:spPr>
      </p:pic>
    </p:spTree>
    <p:extLst>
      <p:ext uri="{BB962C8B-B14F-4D97-AF65-F5344CB8AC3E}">
        <p14:creationId xmlns:p14="http://schemas.microsoft.com/office/powerpoint/2010/main" val="320560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BERSAMBUNG</a:t>
            </a:r>
            <a:endParaRPr lang="id-ID" dirty="0"/>
          </a:p>
        </p:txBody>
      </p:sp>
      <p:sp>
        <p:nvSpPr>
          <p:cNvPr id="3" name="Text Placeholder 2"/>
          <p:cNvSpPr>
            <a:spLocks noGrp="1"/>
          </p:cNvSpPr>
          <p:nvPr>
            <p:ph type="body" idx="1"/>
          </p:nvPr>
        </p:nvSpPr>
        <p:spPr/>
        <p:txBody>
          <a:bodyPr/>
          <a:lstStyle/>
          <a:p>
            <a:r>
              <a:rPr lang="en-AU" dirty="0" smtClean="0"/>
              <a:t>MATERI 2 : STRUKTUR DAN KULTUR PASKIBRA</a:t>
            </a:r>
            <a:endParaRPr lang="id-ID" dirty="0"/>
          </a:p>
        </p:txBody>
      </p:sp>
    </p:spTree>
    <p:extLst>
      <p:ext uri="{BB962C8B-B14F-4D97-AF65-F5344CB8AC3E}">
        <p14:creationId xmlns:p14="http://schemas.microsoft.com/office/powerpoint/2010/main" val="24285729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1. MEMAHAMI</a:t>
            </a:r>
            <a:br>
              <a:rPr lang="en-AU" dirty="0" smtClean="0"/>
            </a:br>
            <a:r>
              <a:rPr lang="en-AU" dirty="0" smtClean="0"/>
              <a:t>PASKIBRA</a:t>
            </a:r>
            <a:endParaRPr lang="id-ID" dirty="0"/>
          </a:p>
        </p:txBody>
      </p:sp>
      <p:sp>
        <p:nvSpPr>
          <p:cNvPr id="3" name="Text Placeholder 2"/>
          <p:cNvSpPr>
            <a:spLocks noGrp="1"/>
          </p:cNvSpPr>
          <p:nvPr>
            <p:ph type="body" idx="1"/>
          </p:nvPr>
        </p:nvSpPr>
        <p:spPr/>
        <p:txBody>
          <a:bodyPr/>
          <a:lstStyle/>
          <a:p>
            <a:r>
              <a:rPr lang="en-AU" dirty="0" err="1" smtClean="0"/>
              <a:t>Materi</a:t>
            </a:r>
            <a:r>
              <a:rPr lang="en-AU" dirty="0" smtClean="0"/>
              <a:t> 1 (</a:t>
            </a:r>
            <a:r>
              <a:rPr lang="en-AU" dirty="0" err="1" smtClean="0"/>
              <a:t>satu</a:t>
            </a:r>
            <a:r>
              <a:rPr lang="en-AU" dirty="0" smtClean="0"/>
              <a:t>)</a:t>
            </a:r>
            <a:endParaRPr lang="id-ID" dirty="0"/>
          </a:p>
        </p:txBody>
      </p:sp>
    </p:spTree>
    <p:extLst>
      <p:ext uri="{BB962C8B-B14F-4D97-AF65-F5344CB8AC3E}">
        <p14:creationId xmlns:p14="http://schemas.microsoft.com/office/powerpoint/2010/main" val="25162058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284789"/>
            <a:ext cx="8990490" cy="844271"/>
          </a:xfrm>
        </p:spPr>
        <p:txBody>
          <a:bodyPr>
            <a:normAutofit fontScale="90000"/>
          </a:bodyPr>
          <a:lstStyle/>
          <a:p>
            <a:r>
              <a:rPr lang="en-AU" dirty="0" smtClean="0"/>
              <a:t>TAHAPAN MENJADI SESEORANG</a:t>
            </a:r>
            <a:endParaRPr lang="id-ID" dirty="0"/>
          </a:p>
        </p:txBody>
      </p:sp>
      <p:graphicFrame>
        <p:nvGraphicFramePr>
          <p:cNvPr id="3" name="Diagram 2"/>
          <p:cNvGraphicFramePr/>
          <p:nvPr>
            <p:extLst>
              <p:ext uri="{D42A27DB-BD31-4B8C-83A1-F6EECF244321}">
                <p14:modId xmlns:p14="http://schemas.microsoft.com/office/powerpoint/2010/main" val="3526154445"/>
              </p:ext>
            </p:extLst>
          </p:nvPr>
        </p:nvGraphicFramePr>
        <p:xfrm>
          <a:off x="381965" y="2280212"/>
          <a:ext cx="11542225" cy="43868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7249" y="4946609"/>
            <a:ext cx="6064751" cy="1720409"/>
          </a:xfrm>
          <a:prstGeom prst="rect">
            <a:avLst/>
          </a:prstGeom>
        </p:spPr>
      </p:pic>
    </p:spTree>
    <p:extLst>
      <p:ext uri="{BB962C8B-B14F-4D97-AF65-F5344CB8AC3E}">
        <p14:creationId xmlns:p14="http://schemas.microsoft.com/office/powerpoint/2010/main" val="1335369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CARA MEMAHAMI : </a:t>
            </a:r>
            <a:r>
              <a:rPr lang="id-ID" b="1" dirty="0"/>
              <a:t>Rudyard Kipling</a:t>
            </a:r>
            <a:endParaRPr lang="id-ID"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4612" y="2339933"/>
            <a:ext cx="5310735" cy="4301696"/>
          </a:xfrm>
          <a:prstGeom prst="rect">
            <a:avLst/>
          </a:prstGeom>
        </p:spPr>
      </p:pic>
      <p:sp>
        <p:nvSpPr>
          <p:cNvPr id="4" name="Rectangle 3"/>
          <p:cNvSpPr/>
          <p:nvPr/>
        </p:nvSpPr>
        <p:spPr>
          <a:xfrm>
            <a:off x="8127077" y="3729497"/>
            <a:ext cx="3804318" cy="923330"/>
          </a:xfrm>
          <a:prstGeom prst="rect">
            <a:avLst/>
          </a:prstGeom>
          <a:noFill/>
        </p:spPr>
        <p:txBody>
          <a:bodyPr wrap="square" lIns="91440" tIns="45720" rIns="91440" bIns="45720">
            <a:spAutoFit/>
          </a:bodyPr>
          <a:lstStyle/>
          <a:p>
            <a:pPr algn="ctr"/>
            <a:r>
              <a:rPr lang="en-US" sz="5400" b="1" dirty="0" smtClean="0">
                <a:ln w="22225">
                  <a:solidFill>
                    <a:schemeClr val="accent2"/>
                  </a:solidFill>
                  <a:prstDash val="solid"/>
                </a:ln>
                <a:solidFill>
                  <a:schemeClr val="accent2">
                    <a:lumMod val="40000"/>
                    <a:lumOff val="60000"/>
                  </a:schemeClr>
                </a:solidFill>
              </a:rPr>
              <a:t>= </a:t>
            </a:r>
            <a:r>
              <a:rPr lang="en-US" sz="5400" b="1" dirty="0" smtClean="0">
                <a:ln w="22225">
                  <a:solidFill>
                    <a:schemeClr val="accent2"/>
                  </a:solidFill>
                  <a:prstDash val="solid"/>
                </a:ln>
                <a:solidFill>
                  <a:schemeClr val="accent2">
                    <a:lumMod val="40000"/>
                    <a:lumOff val="60000"/>
                  </a:schemeClr>
                </a:solidFill>
              </a:rPr>
              <a:t>5 W</a:t>
            </a:r>
            <a:r>
              <a:rPr lang="en-US" sz="5400" b="1" dirty="0" smtClean="0">
                <a:ln w="22225">
                  <a:solidFill>
                    <a:schemeClr val="accent2"/>
                  </a:solidFill>
                  <a:prstDash val="solid"/>
                </a:ln>
                <a:solidFill>
                  <a:schemeClr val="accent2">
                    <a:lumMod val="40000"/>
                    <a:lumOff val="60000"/>
                  </a:schemeClr>
                </a:solidFill>
              </a:rPr>
              <a:t> </a:t>
            </a:r>
            <a:r>
              <a:rPr lang="en-US" sz="5400" b="1" dirty="0" smtClean="0">
                <a:ln w="22225">
                  <a:solidFill>
                    <a:schemeClr val="accent2"/>
                  </a:solidFill>
                  <a:prstDash val="solid"/>
                </a:ln>
                <a:solidFill>
                  <a:schemeClr val="accent2">
                    <a:lumMod val="40000"/>
                    <a:lumOff val="60000"/>
                  </a:schemeClr>
                </a:solidFill>
              </a:rPr>
              <a:t>+ 1 H</a:t>
            </a:r>
            <a:endParaRPr lang="en-US" sz="54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57290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1226915"/>
            <a:ext cx="8770571" cy="902145"/>
          </a:xfrm>
        </p:spPr>
        <p:txBody>
          <a:bodyPr>
            <a:normAutofit fontScale="90000"/>
          </a:bodyPr>
          <a:lstStyle/>
          <a:p>
            <a:r>
              <a:rPr lang="en-AU" dirty="0" smtClean="0"/>
              <a:t>WHAT : </a:t>
            </a:r>
            <a:r>
              <a:rPr lang="en-AU" dirty="0" err="1" smtClean="0"/>
              <a:t>Apa</a:t>
            </a:r>
            <a:r>
              <a:rPr lang="en-AU" dirty="0" smtClean="0"/>
              <a:t> </a:t>
            </a:r>
            <a:r>
              <a:rPr lang="en-AU" dirty="0" err="1" smtClean="0"/>
              <a:t>pengertian</a:t>
            </a:r>
            <a:r>
              <a:rPr lang="en-AU" dirty="0" smtClean="0"/>
              <a:t> </a:t>
            </a:r>
            <a:r>
              <a:rPr lang="en-AU" dirty="0" err="1" smtClean="0"/>
              <a:t>paskibra</a:t>
            </a:r>
            <a:r>
              <a:rPr lang="en-AU" dirty="0" smtClean="0"/>
              <a:t>?</a:t>
            </a:r>
            <a:endParaRPr lang="id-ID" dirty="0"/>
          </a:p>
        </p:txBody>
      </p:sp>
      <p:sp>
        <p:nvSpPr>
          <p:cNvPr id="3" name="Content Placeholder 2"/>
          <p:cNvSpPr>
            <a:spLocks noGrp="1"/>
          </p:cNvSpPr>
          <p:nvPr>
            <p:ph idx="1"/>
          </p:nvPr>
        </p:nvSpPr>
        <p:spPr/>
        <p:txBody>
          <a:bodyPr>
            <a:normAutofit/>
          </a:bodyPr>
          <a:lstStyle/>
          <a:p>
            <a:pPr marL="514350" indent="-514350">
              <a:buAutoNum type="arabicPeriod"/>
            </a:pPr>
            <a:r>
              <a:rPr lang="en-AU" sz="2800" dirty="0" err="1" smtClean="0"/>
              <a:t>Singkatan</a:t>
            </a:r>
            <a:r>
              <a:rPr lang="en-AU" sz="2800" dirty="0" smtClean="0"/>
              <a:t> </a:t>
            </a:r>
            <a:r>
              <a:rPr lang="en-AU" sz="2800" dirty="0" err="1" smtClean="0"/>
              <a:t>dari</a:t>
            </a:r>
            <a:r>
              <a:rPr lang="en-AU" sz="2800" dirty="0" smtClean="0"/>
              <a:t> : </a:t>
            </a:r>
            <a:r>
              <a:rPr lang="en-AU" sz="2800" dirty="0" err="1" smtClean="0"/>
              <a:t>PASukan</a:t>
            </a:r>
            <a:r>
              <a:rPr lang="en-AU" sz="2800" dirty="0" smtClean="0"/>
              <a:t> </a:t>
            </a:r>
            <a:r>
              <a:rPr lang="en-AU" sz="2800" dirty="0" err="1" smtClean="0"/>
              <a:t>KIBar</a:t>
            </a:r>
            <a:r>
              <a:rPr lang="en-AU" sz="2800" dirty="0" smtClean="0"/>
              <a:t> </a:t>
            </a:r>
            <a:r>
              <a:rPr lang="en-AU" sz="2800" dirty="0" err="1" smtClean="0"/>
              <a:t>bendeRA</a:t>
            </a:r>
            <a:endParaRPr lang="en-AU" sz="2800" dirty="0" smtClean="0"/>
          </a:p>
          <a:p>
            <a:pPr marL="514350" indent="-514350">
              <a:buAutoNum type="arabicPeriod"/>
            </a:pPr>
            <a:r>
              <a:rPr lang="en-AU" sz="2800" dirty="0" err="1" smtClean="0"/>
              <a:t>Organisasi</a:t>
            </a:r>
            <a:r>
              <a:rPr lang="en-AU" sz="2800" dirty="0" smtClean="0"/>
              <a:t> </a:t>
            </a:r>
            <a:r>
              <a:rPr lang="en-AU" sz="2800" dirty="0" err="1" smtClean="0"/>
              <a:t>Ekstrakurikuler</a:t>
            </a:r>
            <a:r>
              <a:rPr lang="en-AU" sz="2800" dirty="0" smtClean="0"/>
              <a:t> </a:t>
            </a:r>
          </a:p>
          <a:p>
            <a:pPr marL="514350" indent="-514350">
              <a:buAutoNum type="arabicPeriod"/>
            </a:pPr>
            <a:r>
              <a:rPr lang="en-AU" sz="2800" dirty="0" err="1" smtClean="0"/>
              <a:t>Mempelajari</a:t>
            </a:r>
            <a:r>
              <a:rPr lang="en-AU" sz="2800" dirty="0" smtClean="0"/>
              <a:t> </a:t>
            </a:r>
            <a:r>
              <a:rPr lang="en-AU" sz="2800" dirty="0" err="1" smtClean="0"/>
              <a:t>tatacara</a:t>
            </a:r>
            <a:r>
              <a:rPr lang="en-AU" sz="2800" dirty="0" smtClean="0"/>
              <a:t> </a:t>
            </a:r>
            <a:r>
              <a:rPr lang="en-AU" sz="2800" dirty="0" err="1" smtClean="0"/>
              <a:t>Pengibaran</a:t>
            </a:r>
            <a:r>
              <a:rPr lang="en-AU" sz="2800" dirty="0" smtClean="0"/>
              <a:t> </a:t>
            </a:r>
            <a:r>
              <a:rPr lang="en-AU" sz="2800" dirty="0" err="1" smtClean="0"/>
              <a:t>Bendera</a:t>
            </a:r>
            <a:r>
              <a:rPr lang="en-AU" sz="2800" dirty="0" smtClean="0"/>
              <a:t> (PBB, TUS, TUM, </a:t>
            </a:r>
            <a:r>
              <a:rPr lang="en-AU" sz="2800" dirty="0" err="1" smtClean="0"/>
              <a:t>dll</a:t>
            </a:r>
            <a:r>
              <a:rPr lang="en-AU" sz="2800" dirty="0" smtClean="0"/>
              <a:t>)</a:t>
            </a:r>
          </a:p>
          <a:p>
            <a:pPr marL="514350" indent="-514350">
              <a:buAutoNum type="arabicPeriod"/>
            </a:pPr>
            <a:r>
              <a:rPr lang="en-AU" sz="2800" dirty="0" err="1" smtClean="0"/>
              <a:t>Bertugas</a:t>
            </a:r>
            <a:r>
              <a:rPr lang="en-AU" sz="2800" dirty="0" smtClean="0"/>
              <a:t> </a:t>
            </a:r>
            <a:r>
              <a:rPr lang="en-AU" sz="2800" dirty="0" err="1" smtClean="0"/>
              <a:t>mengibarkan</a:t>
            </a:r>
            <a:r>
              <a:rPr lang="en-AU" sz="2800" dirty="0" smtClean="0"/>
              <a:t> </a:t>
            </a:r>
            <a:r>
              <a:rPr lang="en-AU" sz="2800" dirty="0" err="1" smtClean="0"/>
              <a:t>bendera</a:t>
            </a:r>
            <a:r>
              <a:rPr lang="en-AU" sz="2800" dirty="0" smtClean="0"/>
              <a:t> (Hari </a:t>
            </a:r>
            <a:r>
              <a:rPr lang="en-AU" sz="2800" dirty="0" err="1" smtClean="0"/>
              <a:t>senin</a:t>
            </a:r>
            <a:r>
              <a:rPr lang="en-AU" sz="2800" dirty="0"/>
              <a:t> </a:t>
            </a:r>
            <a:r>
              <a:rPr lang="en-AU" sz="2800" dirty="0" smtClean="0"/>
              <a:t>&amp; Hari </a:t>
            </a:r>
            <a:r>
              <a:rPr lang="en-AU" sz="2800" dirty="0" err="1" smtClean="0"/>
              <a:t>Besar</a:t>
            </a:r>
            <a:r>
              <a:rPr lang="en-AU" sz="2800" dirty="0" smtClean="0"/>
              <a:t> </a:t>
            </a:r>
            <a:r>
              <a:rPr lang="en-AU" sz="2800" dirty="0" err="1" smtClean="0"/>
              <a:t>Nasional</a:t>
            </a:r>
            <a:r>
              <a:rPr lang="en-AU" sz="2800" dirty="0" smtClean="0"/>
              <a:t>)</a:t>
            </a:r>
          </a:p>
          <a:p>
            <a:pPr marL="514350" indent="-514350">
              <a:buAutoNum type="arabicPeriod"/>
            </a:pPr>
            <a:endParaRPr lang="en-AU" sz="2800" dirty="0" smtClean="0"/>
          </a:p>
          <a:p>
            <a:pPr marL="514350" indent="-514350">
              <a:buAutoNum type="arabicPeriod"/>
            </a:pPr>
            <a:endParaRPr lang="en-AU" sz="2800" dirty="0" smtClean="0"/>
          </a:p>
          <a:p>
            <a:pPr marL="514350" indent="-514350">
              <a:buAutoNum type="arabicPeriod"/>
            </a:pPr>
            <a:endParaRPr lang="en-AU" sz="2800" dirty="0" smtClean="0"/>
          </a:p>
          <a:p>
            <a:endParaRPr lang="id-ID" sz="28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3539" y="115747"/>
            <a:ext cx="2798179" cy="2798179"/>
          </a:xfrm>
          <a:prstGeom prst="rect">
            <a:avLst/>
          </a:prstGeom>
        </p:spPr>
      </p:pic>
    </p:spTree>
    <p:extLst>
      <p:ext uri="{BB962C8B-B14F-4D97-AF65-F5344CB8AC3E}">
        <p14:creationId xmlns:p14="http://schemas.microsoft.com/office/powerpoint/2010/main" val="26606021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WHO : </a:t>
            </a:r>
            <a:r>
              <a:rPr lang="en-AU" dirty="0" err="1" smtClean="0"/>
              <a:t>Siapa</a:t>
            </a:r>
            <a:r>
              <a:rPr lang="en-AU" dirty="0" smtClean="0"/>
              <a:t> yang </a:t>
            </a:r>
            <a:r>
              <a:rPr lang="en-AU" dirty="0" err="1" smtClean="0"/>
              <a:t>berperan</a:t>
            </a:r>
            <a:r>
              <a:rPr lang="en-AU" dirty="0" smtClean="0"/>
              <a:t> </a:t>
            </a:r>
            <a:r>
              <a:rPr lang="en-AU" dirty="0" err="1" smtClean="0"/>
              <a:t>dalam</a:t>
            </a:r>
            <a:r>
              <a:rPr lang="en-AU" dirty="0" smtClean="0"/>
              <a:t> </a:t>
            </a:r>
            <a:r>
              <a:rPr lang="en-AU" dirty="0" err="1" smtClean="0"/>
              <a:t>Paskibra</a:t>
            </a:r>
            <a:r>
              <a:rPr lang="en-AU" dirty="0" smtClean="0"/>
              <a:t>?</a:t>
            </a:r>
            <a:endParaRPr lang="id-ID" dirty="0"/>
          </a:p>
        </p:txBody>
      </p:sp>
      <p:graphicFrame>
        <p:nvGraphicFramePr>
          <p:cNvPr id="4" name="Diagram 3"/>
          <p:cNvGraphicFramePr/>
          <p:nvPr>
            <p:extLst>
              <p:ext uri="{D42A27DB-BD31-4B8C-83A1-F6EECF244321}">
                <p14:modId xmlns:p14="http://schemas.microsoft.com/office/powerpoint/2010/main" val="2025177753"/>
              </p:ext>
            </p:extLst>
          </p:nvPr>
        </p:nvGraphicFramePr>
        <p:xfrm>
          <a:off x="1610591" y="2233914"/>
          <a:ext cx="8736445" cy="43850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620" y="268016"/>
            <a:ext cx="2788080" cy="2180561"/>
          </a:xfrm>
          <a:prstGeom prst="rect">
            <a:avLst/>
          </a:prstGeom>
        </p:spPr>
      </p:pic>
    </p:spTree>
    <p:extLst>
      <p:ext uri="{BB962C8B-B14F-4D97-AF65-F5344CB8AC3E}">
        <p14:creationId xmlns:p14="http://schemas.microsoft.com/office/powerpoint/2010/main" val="2047005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WHERE : </a:t>
            </a:r>
            <a:r>
              <a:rPr lang="en-AU" dirty="0" err="1" smtClean="0"/>
              <a:t>Dimana</a:t>
            </a:r>
            <a:r>
              <a:rPr lang="en-AU" dirty="0" smtClean="0"/>
              <a:t> Locus </a:t>
            </a:r>
            <a:r>
              <a:rPr lang="en-AU" dirty="0" err="1" smtClean="0"/>
              <a:t>Paskibra</a:t>
            </a:r>
            <a:r>
              <a:rPr lang="en-AU" dirty="0" smtClean="0"/>
              <a:t>?</a:t>
            </a:r>
            <a:endParaRPr lang="id-ID" dirty="0"/>
          </a:p>
        </p:txBody>
      </p:sp>
      <p:sp>
        <p:nvSpPr>
          <p:cNvPr id="3" name="Content Placeholder 2"/>
          <p:cNvSpPr>
            <a:spLocks noGrp="1"/>
          </p:cNvSpPr>
          <p:nvPr>
            <p:ph idx="1"/>
          </p:nvPr>
        </p:nvSpPr>
        <p:spPr/>
        <p:txBody>
          <a:bodyPr>
            <a:normAutofit/>
          </a:bodyPr>
          <a:lstStyle/>
          <a:p>
            <a:r>
              <a:rPr lang="en-AU" sz="3200" dirty="0" smtClean="0"/>
              <a:t>Homebase : Di </a:t>
            </a:r>
            <a:r>
              <a:rPr lang="en-AU" sz="3200" dirty="0" err="1" smtClean="0"/>
              <a:t>Sekolah</a:t>
            </a:r>
            <a:endParaRPr lang="en-AU" sz="3200" dirty="0" smtClean="0"/>
          </a:p>
          <a:p>
            <a:r>
              <a:rPr lang="en-AU" sz="3200" dirty="0" err="1" smtClean="0"/>
              <a:t>Laboratorium</a:t>
            </a:r>
            <a:r>
              <a:rPr lang="en-AU" sz="3200" dirty="0" smtClean="0"/>
              <a:t> : </a:t>
            </a:r>
            <a:r>
              <a:rPr lang="en-AU" sz="3200" dirty="0" err="1" smtClean="0"/>
              <a:t>Lapang</a:t>
            </a:r>
            <a:r>
              <a:rPr lang="en-AU" sz="3200" dirty="0" smtClean="0"/>
              <a:t> </a:t>
            </a:r>
            <a:r>
              <a:rPr lang="en-AU" sz="3200" dirty="0" err="1" smtClean="0"/>
              <a:t>Upacara</a:t>
            </a:r>
            <a:endParaRPr lang="en-AU" sz="3200" dirty="0" smtClean="0"/>
          </a:p>
          <a:p>
            <a:r>
              <a:rPr lang="en-AU" sz="3200" dirty="0" err="1" smtClean="0"/>
              <a:t>Sikap</a:t>
            </a:r>
            <a:r>
              <a:rPr lang="en-AU" sz="3200" dirty="0" smtClean="0"/>
              <a:t> </a:t>
            </a:r>
            <a:r>
              <a:rPr lang="en-AU" sz="3200" dirty="0" err="1" smtClean="0"/>
              <a:t>seorang</a:t>
            </a:r>
            <a:r>
              <a:rPr lang="en-AU" sz="3200" dirty="0" smtClean="0"/>
              <a:t> </a:t>
            </a:r>
            <a:r>
              <a:rPr lang="en-AU" sz="3200" dirty="0" err="1" smtClean="0"/>
              <a:t>paskibra</a:t>
            </a:r>
            <a:r>
              <a:rPr lang="en-AU" sz="3200" dirty="0" smtClean="0"/>
              <a:t> : Di </a:t>
            </a:r>
            <a:r>
              <a:rPr lang="en-AU" sz="3200" dirty="0" err="1" smtClean="0"/>
              <a:t>tengah-tengah</a:t>
            </a:r>
            <a:r>
              <a:rPr lang="en-AU" sz="3200" dirty="0" smtClean="0"/>
              <a:t> </a:t>
            </a:r>
            <a:r>
              <a:rPr lang="en-AU" sz="3200" dirty="0" err="1" smtClean="0"/>
              <a:t>masyarakat</a:t>
            </a:r>
            <a:r>
              <a:rPr lang="en-AU" sz="3200" dirty="0" smtClean="0"/>
              <a:t> umum</a:t>
            </a:r>
          </a:p>
          <a:p>
            <a:endParaRPr lang="id-ID" sz="3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48721"/>
            <a:ext cx="3356446" cy="1889679"/>
          </a:xfrm>
          <a:prstGeom prst="rect">
            <a:avLst/>
          </a:prstGeom>
        </p:spPr>
      </p:pic>
    </p:spTree>
    <p:extLst>
      <p:ext uri="{BB962C8B-B14F-4D97-AF65-F5344CB8AC3E}">
        <p14:creationId xmlns:p14="http://schemas.microsoft.com/office/powerpoint/2010/main" val="27245002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WHEN : Kapan </a:t>
            </a:r>
            <a:r>
              <a:rPr lang="en-AU" dirty="0" err="1" smtClean="0"/>
              <a:t>Paskibra</a:t>
            </a:r>
            <a:r>
              <a:rPr lang="en-AU" dirty="0" smtClean="0"/>
              <a:t> </a:t>
            </a:r>
            <a:r>
              <a:rPr lang="en-AU" dirty="0" err="1" smtClean="0"/>
              <a:t>didirikan</a:t>
            </a:r>
            <a:r>
              <a:rPr lang="en-AU" dirty="0" smtClean="0"/>
              <a:t> ?</a:t>
            </a:r>
            <a:endParaRPr lang="id-ID" dirty="0"/>
          </a:p>
        </p:txBody>
      </p:sp>
      <p:graphicFrame>
        <p:nvGraphicFramePr>
          <p:cNvPr id="5" name="Diagram 4"/>
          <p:cNvGraphicFramePr/>
          <p:nvPr>
            <p:extLst>
              <p:ext uri="{D42A27DB-BD31-4B8C-83A1-F6EECF244321}">
                <p14:modId xmlns:p14="http://schemas.microsoft.com/office/powerpoint/2010/main" val="1997658947"/>
              </p:ext>
            </p:extLst>
          </p:nvPr>
        </p:nvGraphicFramePr>
        <p:xfrm>
          <a:off x="399970" y="2338085"/>
          <a:ext cx="11302035" cy="4155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8764" y="23149"/>
            <a:ext cx="2314936" cy="2314936"/>
          </a:xfrm>
          <a:prstGeom prst="rect">
            <a:avLst/>
          </a:prstGeom>
        </p:spPr>
      </p:pic>
    </p:spTree>
    <p:extLst>
      <p:ext uri="{BB962C8B-B14F-4D97-AF65-F5344CB8AC3E}">
        <p14:creationId xmlns:p14="http://schemas.microsoft.com/office/powerpoint/2010/main" val="27309949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WHEN : Kapan </a:t>
            </a:r>
            <a:r>
              <a:rPr lang="en-AU" dirty="0" err="1" smtClean="0"/>
              <a:t>Paskibra</a:t>
            </a:r>
            <a:r>
              <a:rPr lang="en-AU" dirty="0" smtClean="0"/>
              <a:t> </a:t>
            </a:r>
            <a:r>
              <a:rPr lang="en-AU" dirty="0" err="1" smtClean="0"/>
              <a:t>didirikan</a:t>
            </a:r>
            <a:r>
              <a:rPr lang="en-AU" dirty="0" smtClean="0"/>
              <a:t> ?</a:t>
            </a:r>
            <a:endParaRPr lang="id-ID" dirty="0"/>
          </a:p>
        </p:txBody>
      </p:sp>
      <p:graphicFrame>
        <p:nvGraphicFramePr>
          <p:cNvPr id="5" name="Diagram 4"/>
          <p:cNvGraphicFramePr/>
          <p:nvPr>
            <p:extLst>
              <p:ext uri="{D42A27DB-BD31-4B8C-83A1-F6EECF244321}">
                <p14:modId xmlns:p14="http://schemas.microsoft.com/office/powerpoint/2010/main" val="3769565717"/>
              </p:ext>
            </p:extLst>
          </p:nvPr>
        </p:nvGraphicFramePr>
        <p:xfrm>
          <a:off x="399970" y="2338085"/>
          <a:ext cx="11302035" cy="4155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7006566"/>
      </p:ext>
    </p:extLst>
  </p:cSld>
  <p:clrMapOvr>
    <a:masterClrMapping/>
  </p:clrMapOvr>
  <p:timing>
    <p:tnLst>
      <p:par>
        <p:cTn id="1" dur="indefinite" restart="never" nodeType="tmRoot"/>
      </p:par>
    </p:tn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docProps/app.xml><?xml version="1.0" encoding="utf-8"?>
<Properties xmlns="http://schemas.openxmlformats.org/officeDocument/2006/extended-properties" xmlns:vt="http://schemas.openxmlformats.org/officeDocument/2006/docPropsVTypes">
  <Template>Feathered</Template>
  <TotalTime>118</TotalTime>
  <Words>663</Words>
  <Application>Microsoft Office PowerPoint</Application>
  <PresentationFormat>Widescreen</PresentationFormat>
  <Paragraphs>98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Calibri</vt:lpstr>
      <vt:lpstr>Century Schoolbook</vt:lpstr>
      <vt:lpstr>Corbel</vt:lpstr>
      <vt:lpstr>Feathered</vt:lpstr>
      <vt:lpstr>TOT (Training of trainer) Pelatih Paskibra Session II</vt:lpstr>
      <vt:lpstr>1. MEMAHAMI PASKIBRA</vt:lpstr>
      <vt:lpstr>TAHAPAN MENJADI SESEORANG</vt:lpstr>
      <vt:lpstr>CARA MEMAHAMI : Rudyard Kipling</vt:lpstr>
      <vt:lpstr>WHAT : Apa pengertian paskibra?</vt:lpstr>
      <vt:lpstr>WHO : Siapa yang berperan dalam Paskibra?</vt:lpstr>
      <vt:lpstr>WHERE : Dimana Locus Paskibra?</vt:lpstr>
      <vt:lpstr>WHEN : Kapan Paskibra didirikan ?</vt:lpstr>
      <vt:lpstr>WHEN : Kapan Paskibra didirikan ?</vt:lpstr>
      <vt:lpstr>WHY : Mengapa PASKIBRA itu ada ?</vt:lpstr>
      <vt:lpstr>HOW : Bagaimana Paskibra mencapai Tujuannya ?</vt:lpstr>
      <vt:lpstr>BERSAMBUNG</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 (Training of trainer) Pelatih Paskibra Session II</dc:title>
  <dc:creator>azhar hidayatullah</dc:creator>
  <cp:lastModifiedBy>azhar hidayatullah</cp:lastModifiedBy>
  <cp:revision>14</cp:revision>
  <dcterms:created xsi:type="dcterms:W3CDTF">2016-07-31T04:43:32Z</dcterms:created>
  <dcterms:modified xsi:type="dcterms:W3CDTF">2016-07-31T09:50:18Z</dcterms:modified>
</cp:coreProperties>
</file>