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3" r:id="rId4"/>
    <p:sldId id="257" r:id="rId5"/>
    <p:sldId id="259" r:id="rId6"/>
    <p:sldId id="260" r:id="rId7"/>
    <p:sldId id="261" r:id="rId8"/>
    <p:sldId id="265" r:id="rId9"/>
    <p:sldId id="277" r:id="rId10"/>
    <p:sldId id="280" r:id="rId11"/>
    <p:sldId id="262" r:id="rId12"/>
    <p:sldId id="278" r:id="rId13"/>
    <p:sldId id="279" r:id="rId14"/>
    <p:sldId id="264" r:id="rId15"/>
    <p:sldId id="286" r:id="rId16"/>
    <p:sldId id="267" r:id="rId17"/>
    <p:sldId id="268" r:id="rId18"/>
    <p:sldId id="283" r:id="rId19"/>
    <p:sldId id="269" r:id="rId20"/>
    <p:sldId id="281" r:id="rId21"/>
    <p:sldId id="282" r:id="rId22"/>
    <p:sldId id="270" r:id="rId23"/>
    <p:sldId id="271" r:id="rId24"/>
    <p:sldId id="272" r:id="rId25"/>
    <p:sldId id="273" r:id="rId26"/>
    <p:sldId id="274" r:id="rId27"/>
    <p:sldId id="275" r:id="rId28"/>
    <p:sldId id="285" r:id="rId29"/>
    <p:sldId id="284" r:id="rId30"/>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5" d="100"/>
          <a:sy n="75" d="100"/>
        </p:scale>
        <p:origin x="16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89ECA2-F249-4DA3-87D6-2826DC98A9EF}" type="doc">
      <dgm:prSet loTypeId="urn:microsoft.com/office/officeart/2005/8/layout/pyramid1" loCatId="pyramid" qsTypeId="urn:microsoft.com/office/officeart/2005/8/quickstyle/simple1" qsCatId="simple" csTypeId="urn:microsoft.com/office/officeart/2005/8/colors/accent1_2" csCatId="accent1" phldr="1"/>
      <dgm:spPr/>
    </dgm:pt>
    <dgm:pt modelId="{1BE0D1E0-CA58-4BBB-B9FC-1A80BEAB3EE6}">
      <dgm:prSet phldrT="[Text]" custT="1">
        <dgm:style>
          <a:lnRef idx="0">
            <a:schemeClr val="accent3"/>
          </a:lnRef>
          <a:fillRef idx="3">
            <a:schemeClr val="accent3"/>
          </a:fillRef>
          <a:effectRef idx="3">
            <a:schemeClr val="accent3"/>
          </a:effectRef>
          <a:fontRef idx="minor">
            <a:schemeClr val="lt1"/>
          </a:fontRef>
        </dgm:style>
      </dgm:prSet>
      <dgm:spPr/>
      <dgm:t>
        <a:bodyPr/>
        <a:lstStyle/>
        <a:p>
          <a:r>
            <a:rPr lang="en-US" sz="2800" dirty="0" smtClean="0">
              <a:solidFill>
                <a:schemeClr val="tx1"/>
              </a:solidFill>
              <a:latin typeface="Stencil" pitchFamily="82" charset="0"/>
            </a:rPr>
            <a:t>P. </a:t>
          </a:r>
          <a:r>
            <a:rPr lang="en-US" sz="2800" dirty="0" err="1" smtClean="0">
              <a:solidFill>
                <a:schemeClr val="tx1"/>
              </a:solidFill>
              <a:latin typeface="Stencil" pitchFamily="82" charset="0"/>
            </a:rPr>
            <a:t>Madya</a:t>
          </a:r>
          <a:endParaRPr lang="en-US" sz="2800" dirty="0">
            <a:solidFill>
              <a:schemeClr val="tx1"/>
            </a:solidFill>
            <a:latin typeface="Stencil" pitchFamily="82" charset="0"/>
          </a:endParaRPr>
        </a:p>
      </dgm:t>
    </dgm:pt>
    <dgm:pt modelId="{BC1965CD-30A0-4158-836F-53BCF29A789F}" type="parTrans" cxnId="{3D01131C-96A4-40E5-983E-5BB625B579FC}">
      <dgm:prSet/>
      <dgm:spPr/>
      <dgm:t>
        <a:bodyPr/>
        <a:lstStyle/>
        <a:p>
          <a:endParaRPr lang="en-US" sz="2800">
            <a:solidFill>
              <a:schemeClr val="tx1"/>
            </a:solidFill>
            <a:latin typeface="Stencil" pitchFamily="82" charset="0"/>
          </a:endParaRPr>
        </a:p>
      </dgm:t>
    </dgm:pt>
    <dgm:pt modelId="{29025F17-09EE-4E4B-BD05-9E944CE40EA5}" type="sibTrans" cxnId="{3D01131C-96A4-40E5-983E-5BB625B579FC}">
      <dgm:prSet/>
      <dgm:spPr/>
      <dgm:t>
        <a:bodyPr/>
        <a:lstStyle/>
        <a:p>
          <a:endParaRPr lang="en-US" sz="2800">
            <a:solidFill>
              <a:schemeClr val="tx1"/>
            </a:solidFill>
            <a:latin typeface="Stencil" pitchFamily="82" charset="0"/>
          </a:endParaRPr>
        </a:p>
      </dgm:t>
    </dgm:pt>
    <dgm:pt modelId="{6ED0BA2F-3EF0-46B8-B293-B1EDC7C7E720}">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US" sz="2800" dirty="0" smtClean="0">
              <a:solidFill>
                <a:schemeClr val="tx1"/>
              </a:solidFill>
              <a:latin typeface="Stencil" pitchFamily="82" charset="0"/>
            </a:rPr>
            <a:t>P. </a:t>
          </a:r>
          <a:r>
            <a:rPr lang="en-US" sz="2800" dirty="0" err="1" smtClean="0">
              <a:solidFill>
                <a:schemeClr val="tx1"/>
              </a:solidFill>
              <a:latin typeface="Stencil" pitchFamily="82" charset="0"/>
            </a:rPr>
            <a:t>Muda</a:t>
          </a:r>
          <a:endParaRPr lang="en-US" sz="2800" dirty="0">
            <a:solidFill>
              <a:schemeClr val="tx1"/>
            </a:solidFill>
            <a:latin typeface="Stencil" pitchFamily="82" charset="0"/>
          </a:endParaRPr>
        </a:p>
      </dgm:t>
    </dgm:pt>
    <dgm:pt modelId="{273A597F-FF9D-46CD-BC80-FC5A4D1EFFB2}" type="parTrans" cxnId="{FB1B2147-B58E-4BF2-93AC-F7C05B067438}">
      <dgm:prSet/>
      <dgm:spPr/>
      <dgm:t>
        <a:bodyPr/>
        <a:lstStyle/>
        <a:p>
          <a:endParaRPr lang="en-US" sz="2800">
            <a:solidFill>
              <a:schemeClr val="tx1"/>
            </a:solidFill>
            <a:latin typeface="Stencil" pitchFamily="82" charset="0"/>
          </a:endParaRPr>
        </a:p>
      </dgm:t>
    </dgm:pt>
    <dgm:pt modelId="{09E076B6-C3EF-4F52-AEA0-324E643611E9}" type="sibTrans" cxnId="{FB1B2147-B58E-4BF2-93AC-F7C05B067438}">
      <dgm:prSet/>
      <dgm:spPr/>
      <dgm:t>
        <a:bodyPr/>
        <a:lstStyle/>
        <a:p>
          <a:endParaRPr lang="en-US" sz="2800">
            <a:solidFill>
              <a:schemeClr val="tx1"/>
            </a:solidFill>
            <a:latin typeface="Stencil" pitchFamily="82" charset="0"/>
          </a:endParaRPr>
        </a:p>
      </dgm:t>
    </dgm:pt>
    <dgm:pt modelId="{FA0F9B02-C2F0-4CF6-A82E-1E942FC77906}">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2800" dirty="0" smtClean="0">
              <a:solidFill>
                <a:schemeClr val="tx1"/>
              </a:solidFill>
              <a:latin typeface="Stencil" pitchFamily="82" charset="0"/>
            </a:rPr>
            <a:t>P. </a:t>
          </a:r>
          <a:r>
            <a:rPr lang="en-US" sz="2800" dirty="0" err="1" smtClean="0">
              <a:solidFill>
                <a:schemeClr val="tx1"/>
              </a:solidFill>
              <a:latin typeface="Stencil" pitchFamily="82" charset="0"/>
            </a:rPr>
            <a:t>Utama</a:t>
          </a:r>
          <a:endParaRPr lang="en-US" sz="2800" dirty="0">
            <a:solidFill>
              <a:schemeClr val="tx1"/>
            </a:solidFill>
            <a:latin typeface="Stencil" pitchFamily="82" charset="0"/>
          </a:endParaRPr>
        </a:p>
      </dgm:t>
    </dgm:pt>
    <dgm:pt modelId="{FCE6E0D0-F9BD-4F27-9FED-CD312E1B3C03}" type="parTrans" cxnId="{8E8D83F1-0C8E-48B3-BF12-A94494DD2370}">
      <dgm:prSet/>
      <dgm:spPr/>
      <dgm:t>
        <a:bodyPr/>
        <a:lstStyle/>
        <a:p>
          <a:endParaRPr lang="en-US" sz="2800">
            <a:solidFill>
              <a:schemeClr val="tx1"/>
            </a:solidFill>
            <a:latin typeface="Stencil" pitchFamily="82" charset="0"/>
          </a:endParaRPr>
        </a:p>
      </dgm:t>
    </dgm:pt>
    <dgm:pt modelId="{176F677F-CC5A-4D36-9B7A-1B03C8C5E3AB}" type="sibTrans" cxnId="{8E8D83F1-0C8E-48B3-BF12-A94494DD2370}">
      <dgm:prSet/>
      <dgm:spPr/>
      <dgm:t>
        <a:bodyPr/>
        <a:lstStyle/>
        <a:p>
          <a:endParaRPr lang="en-US" sz="2800">
            <a:solidFill>
              <a:schemeClr val="tx1"/>
            </a:solidFill>
            <a:latin typeface="Stencil" pitchFamily="82" charset="0"/>
          </a:endParaRPr>
        </a:p>
      </dgm:t>
    </dgm:pt>
    <dgm:pt modelId="{FA9F0CEE-C512-4A23-A064-BBE7ECA2F962}" type="pres">
      <dgm:prSet presAssocID="{7589ECA2-F249-4DA3-87D6-2826DC98A9EF}" presName="Name0" presStyleCnt="0">
        <dgm:presLayoutVars>
          <dgm:dir/>
          <dgm:animLvl val="lvl"/>
          <dgm:resizeHandles val="exact"/>
        </dgm:presLayoutVars>
      </dgm:prSet>
      <dgm:spPr/>
    </dgm:pt>
    <dgm:pt modelId="{390705CD-CA4E-4FF5-82F9-66052C17FD87}" type="pres">
      <dgm:prSet presAssocID="{FA0F9B02-C2F0-4CF6-A82E-1E942FC77906}" presName="Name8" presStyleCnt="0"/>
      <dgm:spPr/>
    </dgm:pt>
    <dgm:pt modelId="{A933B324-9DA6-473B-B0F1-90B25FBCCD03}" type="pres">
      <dgm:prSet presAssocID="{FA0F9B02-C2F0-4CF6-A82E-1E942FC77906}" presName="level" presStyleLbl="node1" presStyleIdx="0" presStyleCnt="3">
        <dgm:presLayoutVars>
          <dgm:chMax val="1"/>
          <dgm:bulletEnabled val="1"/>
        </dgm:presLayoutVars>
      </dgm:prSet>
      <dgm:spPr/>
      <dgm:t>
        <a:bodyPr/>
        <a:lstStyle/>
        <a:p>
          <a:endParaRPr lang="id-ID"/>
        </a:p>
      </dgm:t>
    </dgm:pt>
    <dgm:pt modelId="{66D57F5A-7036-41C3-9816-6C2F0EFCEE0C}" type="pres">
      <dgm:prSet presAssocID="{FA0F9B02-C2F0-4CF6-A82E-1E942FC77906}" presName="levelTx" presStyleLbl="revTx" presStyleIdx="0" presStyleCnt="0">
        <dgm:presLayoutVars>
          <dgm:chMax val="1"/>
          <dgm:bulletEnabled val="1"/>
        </dgm:presLayoutVars>
      </dgm:prSet>
      <dgm:spPr/>
      <dgm:t>
        <a:bodyPr/>
        <a:lstStyle/>
        <a:p>
          <a:endParaRPr lang="id-ID"/>
        </a:p>
      </dgm:t>
    </dgm:pt>
    <dgm:pt modelId="{BD638328-72A0-4271-B8BF-73C0E085651B}" type="pres">
      <dgm:prSet presAssocID="{1BE0D1E0-CA58-4BBB-B9FC-1A80BEAB3EE6}" presName="Name8" presStyleCnt="0"/>
      <dgm:spPr/>
    </dgm:pt>
    <dgm:pt modelId="{CFD1086A-E05C-4D5D-899B-EB05EA3F1822}" type="pres">
      <dgm:prSet presAssocID="{1BE0D1E0-CA58-4BBB-B9FC-1A80BEAB3EE6}" presName="level" presStyleLbl="node1" presStyleIdx="1" presStyleCnt="3">
        <dgm:presLayoutVars>
          <dgm:chMax val="1"/>
          <dgm:bulletEnabled val="1"/>
        </dgm:presLayoutVars>
      </dgm:prSet>
      <dgm:spPr/>
      <dgm:t>
        <a:bodyPr/>
        <a:lstStyle/>
        <a:p>
          <a:endParaRPr lang="id-ID"/>
        </a:p>
      </dgm:t>
    </dgm:pt>
    <dgm:pt modelId="{517F037B-1116-4767-903A-037777CCF703}" type="pres">
      <dgm:prSet presAssocID="{1BE0D1E0-CA58-4BBB-B9FC-1A80BEAB3EE6}" presName="levelTx" presStyleLbl="revTx" presStyleIdx="0" presStyleCnt="0">
        <dgm:presLayoutVars>
          <dgm:chMax val="1"/>
          <dgm:bulletEnabled val="1"/>
        </dgm:presLayoutVars>
      </dgm:prSet>
      <dgm:spPr/>
      <dgm:t>
        <a:bodyPr/>
        <a:lstStyle/>
        <a:p>
          <a:endParaRPr lang="id-ID"/>
        </a:p>
      </dgm:t>
    </dgm:pt>
    <dgm:pt modelId="{185D5730-22C6-4719-8876-BDB0E630B946}" type="pres">
      <dgm:prSet presAssocID="{6ED0BA2F-3EF0-46B8-B293-B1EDC7C7E720}" presName="Name8" presStyleCnt="0"/>
      <dgm:spPr/>
    </dgm:pt>
    <dgm:pt modelId="{6A85FF5D-3D8D-4F22-868A-CB9BF67E43B6}" type="pres">
      <dgm:prSet presAssocID="{6ED0BA2F-3EF0-46B8-B293-B1EDC7C7E720}" presName="level" presStyleLbl="node1" presStyleIdx="2" presStyleCnt="3">
        <dgm:presLayoutVars>
          <dgm:chMax val="1"/>
          <dgm:bulletEnabled val="1"/>
        </dgm:presLayoutVars>
      </dgm:prSet>
      <dgm:spPr/>
      <dgm:t>
        <a:bodyPr/>
        <a:lstStyle/>
        <a:p>
          <a:endParaRPr lang="id-ID"/>
        </a:p>
      </dgm:t>
    </dgm:pt>
    <dgm:pt modelId="{15D435B4-F71D-4D65-9A1A-B0387F0076B0}" type="pres">
      <dgm:prSet presAssocID="{6ED0BA2F-3EF0-46B8-B293-B1EDC7C7E720}" presName="levelTx" presStyleLbl="revTx" presStyleIdx="0" presStyleCnt="0">
        <dgm:presLayoutVars>
          <dgm:chMax val="1"/>
          <dgm:bulletEnabled val="1"/>
        </dgm:presLayoutVars>
      </dgm:prSet>
      <dgm:spPr/>
      <dgm:t>
        <a:bodyPr/>
        <a:lstStyle/>
        <a:p>
          <a:endParaRPr lang="id-ID"/>
        </a:p>
      </dgm:t>
    </dgm:pt>
  </dgm:ptLst>
  <dgm:cxnLst>
    <dgm:cxn modelId="{522B6489-15CE-4CE0-AC81-7B81BCB95F43}" type="presOf" srcId="{1BE0D1E0-CA58-4BBB-B9FC-1A80BEAB3EE6}" destId="{517F037B-1116-4767-903A-037777CCF703}" srcOrd="1" destOrd="0" presId="urn:microsoft.com/office/officeart/2005/8/layout/pyramid1"/>
    <dgm:cxn modelId="{FB1B2147-B58E-4BF2-93AC-F7C05B067438}" srcId="{7589ECA2-F249-4DA3-87D6-2826DC98A9EF}" destId="{6ED0BA2F-3EF0-46B8-B293-B1EDC7C7E720}" srcOrd="2" destOrd="0" parTransId="{273A597F-FF9D-46CD-BC80-FC5A4D1EFFB2}" sibTransId="{09E076B6-C3EF-4F52-AEA0-324E643611E9}"/>
    <dgm:cxn modelId="{8E8D83F1-0C8E-48B3-BF12-A94494DD2370}" srcId="{7589ECA2-F249-4DA3-87D6-2826DC98A9EF}" destId="{FA0F9B02-C2F0-4CF6-A82E-1E942FC77906}" srcOrd="0" destOrd="0" parTransId="{FCE6E0D0-F9BD-4F27-9FED-CD312E1B3C03}" sibTransId="{176F677F-CC5A-4D36-9B7A-1B03C8C5E3AB}"/>
    <dgm:cxn modelId="{3C10726E-2925-42B9-A93D-EB750166A49A}" type="presOf" srcId="{FA0F9B02-C2F0-4CF6-A82E-1E942FC77906}" destId="{66D57F5A-7036-41C3-9816-6C2F0EFCEE0C}" srcOrd="1" destOrd="0" presId="urn:microsoft.com/office/officeart/2005/8/layout/pyramid1"/>
    <dgm:cxn modelId="{F18375D6-D173-4766-9AA5-8606F5043AEC}" type="presOf" srcId="{6ED0BA2F-3EF0-46B8-B293-B1EDC7C7E720}" destId="{6A85FF5D-3D8D-4F22-868A-CB9BF67E43B6}" srcOrd="0" destOrd="0" presId="urn:microsoft.com/office/officeart/2005/8/layout/pyramid1"/>
    <dgm:cxn modelId="{0BDFD0BA-09E0-47E0-8AAE-85EA8984442E}" type="presOf" srcId="{6ED0BA2F-3EF0-46B8-B293-B1EDC7C7E720}" destId="{15D435B4-F71D-4D65-9A1A-B0387F0076B0}" srcOrd="1" destOrd="0" presId="urn:microsoft.com/office/officeart/2005/8/layout/pyramid1"/>
    <dgm:cxn modelId="{414C0D0E-E558-421B-B8F3-04ACC35A971C}" type="presOf" srcId="{1BE0D1E0-CA58-4BBB-B9FC-1A80BEAB3EE6}" destId="{CFD1086A-E05C-4D5D-899B-EB05EA3F1822}" srcOrd="0" destOrd="0" presId="urn:microsoft.com/office/officeart/2005/8/layout/pyramid1"/>
    <dgm:cxn modelId="{3D01131C-96A4-40E5-983E-5BB625B579FC}" srcId="{7589ECA2-F249-4DA3-87D6-2826DC98A9EF}" destId="{1BE0D1E0-CA58-4BBB-B9FC-1A80BEAB3EE6}" srcOrd="1" destOrd="0" parTransId="{BC1965CD-30A0-4158-836F-53BCF29A789F}" sibTransId="{29025F17-09EE-4E4B-BD05-9E944CE40EA5}"/>
    <dgm:cxn modelId="{CD36FF31-7A25-4F12-9C75-78DC04AD52F0}" type="presOf" srcId="{7589ECA2-F249-4DA3-87D6-2826DC98A9EF}" destId="{FA9F0CEE-C512-4A23-A064-BBE7ECA2F962}" srcOrd="0" destOrd="0" presId="urn:microsoft.com/office/officeart/2005/8/layout/pyramid1"/>
    <dgm:cxn modelId="{482CDB77-1CA3-4CF9-B6A8-53086740B3C5}" type="presOf" srcId="{FA0F9B02-C2F0-4CF6-A82E-1E942FC77906}" destId="{A933B324-9DA6-473B-B0F1-90B25FBCCD03}" srcOrd="0" destOrd="0" presId="urn:microsoft.com/office/officeart/2005/8/layout/pyramid1"/>
    <dgm:cxn modelId="{044EE7EA-EF94-4A66-9A1A-03D5FD4E1292}" type="presParOf" srcId="{FA9F0CEE-C512-4A23-A064-BBE7ECA2F962}" destId="{390705CD-CA4E-4FF5-82F9-66052C17FD87}" srcOrd="0" destOrd="0" presId="urn:microsoft.com/office/officeart/2005/8/layout/pyramid1"/>
    <dgm:cxn modelId="{2F9C81DA-6B7D-4BB5-800A-CDB19FE71C8A}" type="presParOf" srcId="{390705CD-CA4E-4FF5-82F9-66052C17FD87}" destId="{A933B324-9DA6-473B-B0F1-90B25FBCCD03}" srcOrd="0" destOrd="0" presId="urn:microsoft.com/office/officeart/2005/8/layout/pyramid1"/>
    <dgm:cxn modelId="{33665974-7F6B-42CF-87D1-4E131D6640E9}" type="presParOf" srcId="{390705CD-CA4E-4FF5-82F9-66052C17FD87}" destId="{66D57F5A-7036-41C3-9816-6C2F0EFCEE0C}" srcOrd="1" destOrd="0" presId="urn:microsoft.com/office/officeart/2005/8/layout/pyramid1"/>
    <dgm:cxn modelId="{3D343B1A-3A30-4CD0-BA51-B036DD50D9BA}" type="presParOf" srcId="{FA9F0CEE-C512-4A23-A064-BBE7ECA2F962}" destId="{BD638328-72A0-4271-B8BF-73C0E085651B}" srcOrd="1" destOrd="0" presId="urn:microsoft.com/office/officeart/2005/8/layout/pyramid1"/>
    <dgm:cxn modelId="{D4E50576-209C-437E-93B3-5CCFAAC35E9B}" type="presParOf" srcId="{BD638328-72A0-4271-B8BF-73C0E085651B}" destId="{CFD1086A-E05C-4D5D-899B-EB05EA3F1822}" srcOrd="0" destOrd="0" presId="urn:microsoft.com/office/officeart/2005/8/layout/pyramid1"/>
    <dgm:cxn modelId="{B896E59F-290A-47BD-B7EE-2B01270C12A5}" type="presParOf" srcId="{BD638328-72A0-4271-B8BF-73C0E085651B}" destId="{517F037B-1116-4767-903A-037777CCF703}" srcOrd="1" destOrd="0" presId="urn:microsoft.com/office/officeart/2005/8/layout/pyramid1"/>
    <dgm:cxn modelId="{0E8E706C-64AA-4467-8CF5-3AA2248010AB}" type="presParOf" srcId="{FA9F0CEE-C512-4A23-A064-BBE7ECA2F962}" destId="{185D5730-22C6-4719-8876-BDB0E630B946}" srcOrd="2" destOrd="0" presId="urn:microsoft.com/office/officeart/2005/8/layout/pyramid1"/>
    <dgm:cxn modelId="{73C07155-582E-4CF1-AE59-15F52B8B0321}" type="presParOf" srcId="{185D5730-22C6-4719-8876-BDB0E630B946}" destId="{6A85FF5D-3D8D-4F22-868A-CB9BF67E43B6}" srcOrd="0" destOrd="0" presId="urn:microsoft.com/office/officeart/2005/8/layout/pyramid1"/>
    <dgm:cxn modelId="{6B7177FF-E1E7-4876-B706-F0134A102F88}" type="presParOf" srcId="{185D5730-22C6-4719-8876-BDB0E630B946}" destId="{15D435B4-F71D-4D65-9A1A-B0387F0076B0}"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B5B654-83D2-46BF-9DC0-7DD5C003F8A3}" type="doc">
      <dgm:prSet loTypeId="urn:microsoft.com/office/officeart/2005/8/layout/arrow2" loCatId="process" qsTypeId="urn:microsoft.com/office/officeart/2005/8/quickstyle/simple2" qsCatId="simple" csTypeId="urn:microsoft.com/office/officeart/2005/8/colors/accent1_2" csCatId="accent1" phldr="1"/>
      <dgm:spPr/>
    </dgm:pt>
    <dgm:pt modelId="{BBA1243B-C131-4461-95EC-F4B52E5A77F1}">
      <dgm:prSet phldrT="[Text]" custT="1"/>
      <dgm:spPr/>
      <dgm:t>
        <a:bodyPr/>
        <a:lstStyle/>
        <a:p>
          <a:r>
            <a:rPr lang="en-US" sz="2000" dirty="0" err="1" smtClean="0"/>
            <a:t>Rekruitmen</a:t>
          </a:r>
          <a:r>
            <a:rPr lang="en-US" sz="2000" dirty="0" smtClean="0"/>
            <a:t> </a:t>
          </a:r>
          <a:r>
            <a:rPr lang="en-US" sz="2000" dirty="0" err="1" smtClean="0"/>
            <a:t>Anggota</a:t>
          </a:r>
          <a:endParaRPr lang="en-US" sz="2000" dirty="0" smtClean="0"/>
        </a:p>
        <a:p>
          <a:r>
            <a:rPr lang="en-US" sz="2000" dirty="0" smtClean="0"/>
            <a:t>(CAPAS)</a:t>
          </a:r>
          <a:endParaRPr lang="en-US" sz="2000" dirty="0"/>
        </a:p>
      </dgm:t>
    </dgm:pt>
    <dgm:pt modelId="{B79EBC6F-A4E9-4D00-A670-31E6B37C0DDA}" type="parTrans" cxnId="{D8C85060-6BF6-48E0-8568-B14EDEF7CBE8}">
      <dgm:prSet/>
      <dgm:spPr/>
      <dgm:t>
        <a:bodyPr/>
        <a:lstStyle/>
        <a:p>
          <a:endParaRPr lang="en-US" sz="2000"/>
        </a:p>
      </dgm:t>
    </dgm:pt>
    <dgm:pt modelId="{88E714BF-9C25-4AD4-BF20-E3DF92332FE6}" type="sibTrans" cxnId="{D8C85060-6BF6-48E0-8568-B14EDEF7CBE8}">
      <dgm:prSet/>
      <dgm:spPr/>
      <dgm:t>
        <a:bodyPr/>
        <a:lstStyle/>
        <a:p>
          <a:endParaRPr lang="en-US" sz="2000"/>
        </a:p>
      </dgm:t>
    </dgm:pt>
    <dgm:pt modelId="{55A609A1-2F57-450B-85F6-8671BD09C790}">
      <dgm:prSet phldrT="[Text]" custT="1"/>
      <dgm:spPr/>
      <dgm:t>
        <a:bodyPr/>
        <a:lstStyle/>
        <a:p>
          <a:r>
            <a:rPr lang="en-US" sz="2000" dirty="0" smtClean="0"/>
            <a:t>DIKLATSAR</a:t>
          </a:r>
        </a:p>
        <a:p>
          <a:r>
            <a:rPr lang="en-US" sz="2000" dirty="0" smtClean="0"/>
            <a:t>1-4 </a:t>
          </a:r>
          <a:r>
            <a:rPr lang="en-US" sz="2000" dirty="0" err="1" smtClean="0"/>
            <a:t>Minggu</a:t>
          </a:r>
          <a:endParaRPr lang="en-US" sz="2000" dirty="0"/>
        </a:p>
      </dgm:t>
    </dgm:pt>
    <dgm:pt modelId="{EE67A2D4-9A70-45E8-9B83-52144BF607AE}" type="parTrans" cxnId="{19F36F97-6369-448F-B586-8ABFC39DB974}">
      <dgm:prSet/>
      <dgm:spPr/>
      <dgm:t>
        <a:bodyPr/>
        <a:lstStyle/>
        <a:p>
          <a:endParaRPr lang="en-US" sz="2000"/>
        </a:p>
      </dgm:t>
    </dgm:pt>
    <dgm:pt modelId="{CDB82E89-288A-4C85-AB32-90C3998B04CC}" type="sibTrans" cxnId="{19F36F97-6369-448F-B586-8ABFC39DB974}">
      <dgm:prSet/>
      <dgm:spPr/>
      <dgm:t>
        <a:bodyPr/>
        <a:lstStyle/>
        <a:p>
          <a:endParaRPr lang="en-US" sz="2000"/>
        </a:p>
      </dgm:t>
    </dgm:pt>
    <dgm:pt modelId="{1AD7CCD7-6F61-4581-BCB2-4E3B0896E8F6}">
      <dgm:prSet phldrT="[Text]" custT="1"/>
      <dgm:spPr/>
      <dgm:t>
        <a:bodyPr/>
        <a:lstStyle/>
        <a:p>
          <a:r>
            <a:rPr lang="en-US" sz="2000" dirty="0" smtClean="0"/>
            <a:t>MASA TAMU / PELANTIKAN / </a:t>
          </a:r>
          <a:r>
            <a:rPr lang="en-US" sz="2000" dirty="0" err="1" smtClean="0"/>
            <a:t>Ujian</a:t>
          </a:r>
          <a:r>
            <a:rPr lang="en-US" sz="2000" dirty="0" smtClean="0"/>
            <a:t> </a:t>
          </a:r>
          <a:r>
            <a:rPr lang="en-US" sz="2000" dirty="0" err="1" smtClean="0"/>
            <a:t>Kenaikan</a:t>
          </a:r>
          <a:r>
            <a:rPr lang="en-US" sz="2000" dirty="0" smtClean="0"/>
            <a:t> Tingkat </a:t>
          </a:r>
          <a:r>
            <a:rPr lang="en-US" sz="2000" dirty="0" err="1" smtClean="0"/>
            <a:t>Muda</a:t>
          </a:r>
          <a:endParaRPr lang="en-US" sz="2000" dirty="0"/>
        </a:p>
      </dgm:t>
    </dgm:pt>
    <dgm:pt modelId="{6F2F55BD-27A5-4588-9436-6281CC84A06E}" type="parTrans" cxnId="{EF831E5B-87CF-49B7-9AD7-B049ED268CC6}">
      <dgm:prSet/>
      <dgm:spPr/>
      <dgm:t>
        <a:bodyPr/>
        <a:lstStyle/>
        <a:p>
          <a:endParaRPr lang="en-US" sz="2000"/>
        </a:p>
      </dgm:t>
    </dgm:pt>
    <dgm:pt modelId="{B92598D1-6F49-44A7-9BE6-BAB5D5F0ED41}" type="sibTrans" cxnId="{EF831E5B-87CF-49B7-9AD7-B049ED268CC6}">
      <dgm:prSet/>
      <dgm:spPr/>
      <dgm:t>
        <a:bodyPr/>
        <a:lstStyle/>
        <a:p>
          <a:endParaRPr lang="en-US" sz="2000"/>
        </a:p>
      </dgm:t>
    </dgm:pt>
    <dgm:pt modelId="{3312B450-BF27-49EC-B61E-B1B5056AF1B4}" type="pres">
      <dgm:prSet presAssocID="{17B5B654-83D2-46BF-9DC0-7DD5C003F8A3}" presName="arrowDiagram" presStyleCnt="0">
        <dgm:presLayoutVars>
          <dgm:chMax val="5"/>
          <dgm:dir/>
          <dgm:resizeHandles val="exact"/>
        </dgm:presLayoutVars>
      </dgm:prSet>
      <dgm:spPr/>
    </dgm:pt>
    <dgm:pt modelId="{B8374A53-952A-445D-8EB0-9CAE042174F8}" type="pres">
      <dgm:prSet presAssocID="{17B5B654-83D2-46BF-9DC0-7DD5C003F8A3}" presName="arrow" presStyleLbl="bgShp" presStyleIdx="0" presStyleCnt="1"/>
      <dgm:spPr/>
    </dgm:pt>
    <dgm:pt modelId="{60B026C8-0DBC-47C3-B3CF-84375486D7F6}" type="pres">
      <dgm:prSet presAssocID="{17B5B654-83D2-46BF-9DC0-7DD5C003F8A3}" presName="arrowDiagram3" presStyleCnt="0"/>
      <dgm:spPr/>
    </dgm:pt>
    <dgm:pt modelId="{5802D05A-FD0D-4E0A-AD82-2D8BC7AB425E}" type="pres">
      <dgm:prSet presAssocID="{BBA1243B-C131-4461-95EC-F4B52E5A77F1}" presName="bullet3a" presStyleLbl="node1" presStyleIdx="0" presStyleCnt="3"/>
      <dgm:spPr/>
    </dgm:pt>
    <dgm:pt modelId="{87AE5EC4-5444-473C-9407-A8B26FE70835}" type="pres">
      <dgm:prSet presAssocID="{BBA1243B-C131-4461-95EC-F4B52E5A77F1}" presName="textBox3a" presStyleLbl="revTx" presStyleIdx="0" presStyleCnt="3">
        <dgm:presLayoutVars>
          <dgm:bulletEnabled val="1"/>
        </dgm:presLayoutVars>
      </dgm:prSet>
      <dgm:spPr/>
      <dgm:t>
        <a:bodyPr/>
        <a:lstStyle/>
        <a:p>
          <a:endParaRPr lang="id-ID"/>
        </a:p>
      </dgm:t>
    </dgm:pt>
    <dgm:pt modelId="{68F16245-642C-4116-BB0C-EE4616177B17}" type="pres">
      <dgm:prSet presAssocID="{55A609A1-2F57-450B-85F6-8671BD09C790}" presName="bullet3b" presStyleLbl="node1" presStyleIdx="1" presStyleCnt="3"/>
      <dgm:spPr/>
    </dgm:pt>
    <dgm:pt modelId="{40FFACF7-7995-44BB-93FE-72DB1EDBA24B}" type="pres">
      <dgm:prSet presAssocID="{55A609A1-2F57-450B-85F6-8671BD09C790}" presName="textBox3b" presStyleLbl="revTx" presStyleIdx="1" presStyleCnt="3">
        <dgm:presLayoutVars>
          <dgm:bulletEnabled val="1"/>
        </dgm:presLayoutVars>
      </dgm:prSet>
      <dgm:spPr/>
      <dgm:t>
        <a:bodyPr/>
        <a:lstStyle/>
        <a:p>
          <a:endParaRPr lang="id-ID"/>
        </a:p>
      </dgm:t>
    </dgm:pt>
    <dgm:pt modelId="{35704785-9FA2-4486-BFD5-B5EBD6BC7912}" type="pres">
      <dgm:prSet presAssocID="{1AD7CCD7-6F61-4581-BCB2-4E3B0896E8F6}" presName="bullet3c" presStyleLbl="node1" presStyleIdx="2" presStyleCnt="3"/>
      <dgm:spPr/>
    </dgm:pt>
    <dgm:pt modelId="{475F8EC9-AB68-4797-9120-6400CA147FDE}" type="pres">
      <dgm:prSet presAssocID="{1AD7CCD7-6F61-4581-BCB2-4E3B0896E8F6}" presName="textBox3c" presStyleLbl="revTx" presStyleIdx="2" presStyleCnt="3" custScaleX="133549" custLinFactNeighborX="23009" custLinFactNeighborY="-1031">
        <dgm:presLayoutVars>
          <dgm:bulletEnabled val="1"/>
        </dgm:presLayoutVars>
      </dgm:prSet>
      <dgm:spPr/>
      <dgm:t>
        <a:bodyPr/>
        <a:lstStyle/>
        <a:p>
          <a:endParaRPr lang="id-ID"/>
        </a:p>
      </dgm:t>
    </dgm:pt>
  </dgm:ptLst>
  <dgm:cxnLst>
    <dgm:cxn modelId="{D7D45277-C15D-47D6-A836-3A7BF5A69B01}" type="presOf" srcId="{55A609A1-2F57-450B-85F6-8671BD09C790}" destId="{40FFACF7-7995-44BB-93FE-72DB1EDBA24B}" srcOrd="0" destOrd="0" presId="urn:microsoft.com/office/officeart/2005/8/layout/arrow2"/>
    <dgm:cxn modelId="{E9D23583-E309-40F1-8A25-729530F0E9AB}" type="presOf" srcId="{17B5B654-83D2-46BF-9DC0-7DD5C003F8A3}" destId="{3312B450-BF27-49EC-B61E-B1B5056AF1B4}" srcOrd="0" destOrd="0" presId="urn:microsoft.com/office/officeart/2005/8/layout/arrow2"/>
    <dgm:cxn modelId="{2DFFCE92-190B-48FB-BCEE-BCEA788A16D2}" type="presOf" srcId="{BBA1243B-C131-4461-95EC-F4B52E5A77F1}" destId="{87AE5EC4-5444-473C-9407-A8B26FE70835}" srcOrd="0" destOrd="0" presId="urn:microsoft.com/office/officeart/2005/8/layout/arrow2"/>
    <dgm:cxn modelId="{EF831E5B-87CF-49B7-9AD7-B049ED268CC6}" srcId="{17B5B654-83D2-46BF-9DC0-7DD5C003F8A3}" destId="{1AD7CCD7-6F61-4581-BCB2-4E3B0896E8F6}" srcOrd="2" destOrd="0" parTransId="{6F2F55BD-27A5-4588-9436-6281CC84A06E}" sibTransId="{B92598D1-6F49-44A7-9BE6-BAB5D5F0ED41}"/>
    <dgm:cxn modelId="{19F36F97-6369-448F-B586-8ABFC39DB974}" srcId="{17B5B654-83D2-46BF-9DC0-7DD5C003F8A3}" destId="{55A609A1-2F57-450B-85F6-8671BD09C790}" srcOrd="1" destOrd="0" parTransId="{EE67A2D4-9A70-45E8-9B83-52144BF607AE}" sibTransId="{CDB82E89-288A-4C85-AB32-90C3998B04CC}"/>
    <dgm:cxn modelId="{D8C85060-6BF6-48E0-8568-B14EDEF7CBE8}" srcId="{17B5B654-83D2-46BF-9DC0-7DD5C003F8A3}" destId="{BBA1243B-C131-4461-95EC-F4B52E5A77F1}" srcOrd="0" destOrd="0" parTransId="{B79EBC6F-A4E9-4D00-A670-31E6B37C0DDA}" sibTransId="{88E714BF-9C25-4AD4-BF20-E3DF92332FE6}"/>
    <dgm:cxn modelId="{536844A8-D62E-48A6-ACE3-52ACF83962E7}" type="presOf" srcId="{1AD7CCD7-6F61-4581-BCB2-4E3B0896E8F6}" destId="{475F8EC9-AB68-4797-9120-6400CA147FDE}" srcOrd="0" destOrd="0" presId="urn:microsoft.com/office/officeart/2005/8/layout/arrow2"/>
    <dgm:cxn modelId="{F6F0B399-6477-482D-B71C-68B9D4EFB13B}" type="presParOf" srcId="{3312B450-BF27-49EC-B61E-B1B5056AF1B4}" destId="{B8374A53-952A-445D-8EB0-9CAE042174F8}" srcOrd="0" destOrd="0" presId="urn:microsoft.com/office/officeart/2005/8/layout/arrow2"/>
    <dgm:cxn modelId="{CD6A7695-A5C1-4099-9929-E541D12F49F8}" type="presParOf" srcId="{3312B450-BF27-49EC-B61E-B1B5056AF1B4}" destId="{60B026C8-0DBC-47C3-B3CF-84375486D7F6}" srcOrd="1" destOrd="0" presId="urn:microsoft.com/office/officeart/2005/8/layout/arrow2"/>
    <dgm:cxn modelId="{639829BA-83CE-4895-AA06-C0979D35385D}" type="presParOf" srcId="{60B026C8-0DBC-47C3-B3CF-84375486D7F6}" destId="{5802D05A-FD0D-4E0A-AD82-2D8BC7AB425E}" srcOrd="0" destOrd="0" presId="urn:microsoft.com/office/officeart/2005/8/layout/arrow2"/>
    <dgm:cxn modelId="{A48F8E33-EABA-4569-A337-D473421A726F}" type="presParOf" srcId="{60B026C8-0DBC-47C3-B3CF-84375486D7F6}" destId="{87AE5EC4-5444-473C-9407-A8B26FE70835}" srcOrd="1" destOrd="0" presId="urn:microsoft.com/office/officeart/2005/8/layout/arrow2"/>
    <dgm:cxn modelId="{DFD453A3-9351-45BD-AA9F-38A8DC88197C}" type="presParOf" srcId="{60B026C8-0DBC-47C3-B3CF-84375486D7F6}" destId="{68F16245-642C-4116-BB0C-EE4616177B17}" srcOrd="2" destOrd="0" presId="urn:microsoft.com/office/officeart/2005/8/layout/arrow2"/>
    <dgm:cxn modelId="{44A8AEF7-5A10-457A-9789-65D764DCA576}" type="presParOf" srcId="{60B026C8-0DBC-47C3-B3CF-84375486D7F6}" destId="{40FFACF7-7995-44BB-93FE-72DB1EDBA24B}" srcOrd="3" destOrd="0" presId="urn:microsoft.com/office/officeart/2005/8/layout/arrow2"/>
    <dgm:cxn modelId="{BCE48C0E-7D50-4239-9B8F-E89F61687862}" type="presParOf" srcId="{60B026C8-0DBC-47C3-B3CF-84375486D7F6}" destId="{35704785-9FA2-4486-BFD5-B5EBD6BC7912}" srcOrd="4" destOrd="0" presId="urn:microsoft.com/office/officeart/2005/8/layout/arrow2"/>
    <dgm:cxn modelId="{7A8E3CD2-7B40-45D1-9C3C-AF9BC3E1BD64}" type="presParOf" srcId="{60B026C8-0DBC-47C3-B3CF-84375486D7F6}" destId="{475F8EC9-AB68-4797-9120-6400CA147FDE}"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B5B654-83D2-46BF-9DC0-7DD5C003F8A3}" type="doc">
      <dgm:prSet loTypeId="urn:microsoft.com/office/officeart/2005/8/layout/arrow2" loCatId="process" qsTypeId="urn:microsoft.com/office/officeart/2005/8/quickstyle/simple2" qsCatId="simple" csTypeId="urn:microsoft.com/office/officeart/2005/8/colors/accent1_2" csCatId="accent1" phldr="1"/>
      <dgm:spPr/>
    </dgm:pt>
    <dgm:pt modelId="{BBA1243B-C131-4461-95EC-F4B52E5A77F1}">
      <dgm:prSet phldrT="[Text]"/>
      <dgm:spPr/>
      <dgm:t>
        <a:bodyPr/>
        <a:lstStyle/>
        <a:p>
          <a:r>
            <a:rPr lang="en-US" dirty="0" err="1" smtClean="0"/>
            <a:t>Paskibra</a:t>
          </a:r>
          <a:r>
            <a:rPr lang="en-US" dirty="0" smtClean="0"/>
            <a:t> </a:t>
          </a:r>
          <a:r>
            <a:rPr lang="en-US" dirty="0" err="1" smtClean="0"/>
            <a:t>Muda</a:t>
          </a:r>
          <a:endParaRPr lang="en-US" dirty="0"/>
        </a:p>
      </dgm:t>
    </dgm:pt>
    <dgm:pt modelId="{B79EBC6F-A4E9-4D00-A670-31E6B37C0DDA}" type="parTrans" cxnId="{D8C85060-6BF6-48E0-8568-B14EDEF7CBE8}">
      <dgm:prSet/>
      <dgm:spPr/>
      <dgm:t>
        <a:bodyPr/>
        <a:lstStyle/>
        <a:p>
          <a:endParaRPr lang="en-US"/>
        </a:p>
      </dgm:t>
    </dgm:pt>
    <dgm:pt modelId="{88E714BF-9C25-4AD4-BF20-E3DF92332FE6}" type="sibTrans" cxnId="{D8C85060-6BF6-48E0-8568-B14EDEF7CBE8}">
      <dgm:prSet/>
      <dgm:spPr/>
      <dgm:t>
        <a:bodyPr/>
        <a:lstStyle/>
        <a:p>
          <a:endParaRPr lang="en-US"/>
        </a:p>
      </dgm:t>
    </dgm:pt>
    <dgm:pt modelId="{55A609A1-2F57-450B-85F6-8671BD09C790}">
      <dgm:prSet phldrT="[Text]"/>
      <dgm:spPr/>
      <dgm:t>
        <a:bodyPr/>
        <a:lstStyle/>
        <a:p>
          <a:r>
            <a:rPr lang="en-US" dirty="0" smtClean="0"/>
            <a:t>DIKLAT FORMAT</a:t>
          </a:r>
        </a:p>
        <a:p>
          <a:r>
            <a:rPr lang="en-US" dirty="0" smtClean="0"/>
            <a:t>1-4 </a:t>
          </a:r>
          <a:r>
            <a:rPr lang="en-US" dirty="0" err="1" smtClean="0"/>
            <a:t>Minggu</a:t>
          </a:r>
          <a:endParaRPr lang="en-US" dirty="0"/>
        </a:p>
      </dgm:t>
    </dgm:pt>
    <dgm:pt modelId="{EE67A2D4-9A70-45E8-9B83-52144BF607AE}" type="parTrans" cxnId="{19F36F97-6369-448F-B586-8ABFC39DB974}">
      <dgm:prSet/>
      <dgm:spPr/>
      <dgm:t>
        <a:bodyPr/>
        <a:lstStyle/>
        <a:p>
          <a:endParaRPr lang="en-US"/>
        </a:p>
      </dgm:t>
    </dgm:pt>
    <dgm:pt modelId="{CDB82E89-288A-4C85-AB32-90C3998B04CC}" type="sibTrans" cxnId="{19F36F97-6369-448F-B586-8ABFC39DB974}">
      <dgm:prSet/>
      <dgm:spPr/>
      <dgm:t>
        <a:bodyPr/>
        <a:lstStyle/>
        <a:p>
          <a:endParaRPr lang="en-US"/>
        </a:p>
      </dgm:t>
    </dgm:pt>
    <dgm:pt modelId="{1AD7CCD7-6F61-4581-BCB2-4E3B0896E8F6}">
      <dgm:prSet phldrT="[Text]"/>
      <dgm:spPr/>
      <dgm:t>
        <a:bodyPr/>
        <a:lstStyle/>
        <a:p>
          <a:r>
            <a:rPr lang="en-US" dirty="0" smtClean="0"/>
            <a:t>PENGEVOLETAN/ </a:t>
          </a:r>
          <a:r>
            <a:rPr lang="en-US" dirty="0" err="1" smtClean="0"/>
            <a:t>Pemilihan</a:t>
          </a:r>
          <a:r>
            <a:rPr lang="en-US" dirty="0" smtClean="0"/>
            <a:t> </a:t>
          </a:r>
          <a:r>
            <a:rPr lang="en-US" dirty="0" err="1" smtClean="0"/>
            <a:t>Komandan</a:t>
          </a:r>
          <a:r>
            <a:rPr lang="en-US" dirty="0" smtClean="0"/>
            <a:t> </a:t>
          </a:r>
          <a:r>
            <a:rPr lang="en-US" dirty="0" err="1" smtClean="0"/>
            <a:t>Pleton</a:t>
          </a:r>
          <a:r>
            <a:rPr lang="en-US" dirty="0" smtClean="0"/>
            <a:t> </a:t>
          </a:r>
          <a:r>
            <a:rPr lang="en-US" dirty="0" err="1" smtClean="0"/>
            <a:t>muda</a:t>
          </a:r>
          <a:r>
            <a:rPr lang="en-US" dirty="0" smtClean="0"/>
            <a:t> / </a:t>
          </a:r>
          <a:r>
            <a:rPr lang="en-US" dirty="0" err="1" smtClean="0"/>
            <a:t>Ujian</a:t>
          </a:r>
          <a:r>
            <a:rPr lang="en-US" dirty="0" smtClean="0"/>
            <a:t> </a:t>
          </a:r>
          <a:r>
            <a:rPr lang="en-US" dirty="0" err="1" smtClean="0"/>
            <a:t>Kenaikan</a:t>
          </a:r>
          <a:r>
            <a:rPr lang="en-US" dirty="0" smtClean="0"/>
            <a:t> Tingkat </a:t>
          </a:r>
          <a:r>
            <a:rPr lang="en-US" dirty="0" err="1" smtClean="0"/>
            <a:t>Madya</a:t>
          </a:r>
          <a:endParaRPr lang="en-US" dirty="0"/>
        </a:p>
      </dgm:t>
    </dgm:pt>
    <dgm:pt modelId="{6F2F55BD-27A5-4588-9436-6281CC84A06E}" type="parTrans" cxnId="{EF831E5B-87CF-49B7-9AD7-B049ED268CC6}">
      <dgm:prSet/>
      <dgm:spPr/>
      <dgm:t>
        <a:bodyPr/>
        <a:lstStyle/>
        <a:p>
          <a:endParaRPr lang="en-US"/>
        </a:p>
      </dgm:t>
    </dgm:pt>
    <dgm:pt modelId="{B92598D1-6F49-44A7-9BE6-BAB5D5F0ED41}" type="sibTrans" cxnId="{EF831E5B-87CF-49B7-9AD7-B049ED268CC6}">
      <dgm:prSet/>
      <dgm:spPr/>
      <dgm:t>
        <a:bodyPr/>
        <a:lstStyle/>
        <a:p>
          <a:endParaRPr lang="en-US"/>
        </a:p>
      </dgm:t>
    </dgm:pt>
    <dgm:pt modelId="{A57C4BB5-394C-40D4-91D9-B5E41E651EA6}" type="pres">
      <dgm:prSet presAssocID="{17B5B654-83D2-46BF-9DC0-7DD5C003F8A3}" presName="arrowDiagram" presStyleCnt="0">
        <dgm:presLayoutVars>
          <dgm:chMax val="5"/>
          <dgm:dir/>
          <dgm:resizeHandles val="exact"/>
        </dgm:presLayoutVars>
      </dgm:prSet>
      <dgm:spPr/>
    </dgm:pt>
    <dgm:pt modelId="{48F0CCDE-E578-4E45-A5FF-A76F87082055}" type="pres">
      <dgm:prSet presAssocID="{17B5B654-83D2-46BF-9DC0-7DD5C003F8A3}" presName="arrow" presStyleLbl="bgShp" presStyleIdx="0" presStyleCnt="1"/>
      <dgm:spPr/>
    </dgm:pt>
    <dgm:pt modelId="{DCCD4746-AC8B-4399-8515-5A939491F255}" type="pres">
      <dgm:prSet presAssocID="{17B5B654-83D2-46BF-9DC0-7DD5C003F8A3}" presName="arrowDiagram3" presStyleCnt="0"/>
      <dgm:spPr/>
    </dgm:pt>
    <dgm:pt modelId="{1A0A4BB9-B0F6-47FA-9142-A39844EAB24A}" type="pres">
      <dgm:prSet presAssocID="{BBA1243B-C131-4461-95EC-F4B52E5A77F1}" presName="bullet3a" presStyleLbl="node1" presStyleIdx="0" presStyleCnt="3"/>
      <dgm:spPr/>
    </dgm:pt>
    <dgm:pt modelId="{10C180F2-36EE-4A73-8059-73DC4F305341}" type="pres">
      <dgm:prSet presAssocID="{BBA1243B-C131-4461-95EC-F4B52E5A77F1}" presName="textBox3a" presStyleLbl="revTx" presStyleIdx="0" presStyleCnt="3">
        <dgm:presLayoutVars>
          <dgm:bulletEnabled val="1"/>
        </dgm:presLayoutVars>
      </dgm:prSet>
      <dgm:spPr/>
      <dgm:t>
        <a:bodyPr/>
        <a:lstStyle/>
        <a:p>
          <a:endParaRPr lang="id-ID"/>
        </a:p>
      </dgm:t>
    </dgm:pt>
    <dgm:pt modelId="{A7BAC357-18F8-4985-ACF0-4821DB0C504D}" type="pres">
      <dgm:prSet presAssocID="{55A609A1-2F57-450B-85F6-8671BD09C790}" presName="bullet3b" presStyleLbl="node1" presStyleIdx="1" presStyleCnt="3"/>
      <dgm:spPr/>
    </dgm:pt>
    <dgm:pt modelId="{7D6A000C-ED9E-4A6F-BAF2-E7DE7AB16B67}" type="pres">
      <dgm:prSet presAssocID="{55A609A1-2F57-450B-85F6-8671BD09C790}" presName="textBox3b" presStyleLbl="revTx" presStyleIdx="1" presStyleCnt="3">
        <dgm:presLayoutVars>
          <dgm:bulletEnabled val="1"/>
        </dgm:presLayoutVars>
      </dgm:prSet>
      <dgm:spPr/>
      <dgm:t>
        <a:bodyPr/>
        <a:lstStyle/>
        <a:p>
          <a:endParaRPr lang="id-ID"/>
        </a:p>
      </dgm:t>
    </dgm:pt>
    <dgm:pt modelId="{8E4EFEDB-9CC8-4B21-A343-B702B46C3141}" type="pres">
      <dgm:prSet presAssocID="{1AD7CCD7-6F61-4581-BCB2-4E3B0896E8F6}" presName="bullet3c" presStyleLbl="node1" presStyleIdx="2" presStyleCnt="3"/>
      <dgm:spPr/>
    </dgm:pt>
    <dgm:pt modelId="{BCA01F34-656D-4E4E-A835-CA6737B87B90}" type="pres">
      <dgm:prSet presAssocID="{1AD7CCD7-6F61-4581-BCB2-4E3B0896E8F6}" presName="textBox3c" presStyleLbl="revTx" presStyleIdx="2" presStyleCnt="3">
        <dgm:presLayoutVars>
          <dgm:bulletEnabled val="1"/>
        </dgm:presLayoutVars>
      </dgm:prSet>
      <dgm:spPr/>
      <dgm:t>
        <a:bodyPr/>
        <a:lstStyle/>
        <a:p>
          <a:endParaRPr lang="id-ID"/>
        </a:p>
      </dgm:t>
    </dgm:pt>
  </dgm:ptLst>
  <dgm:cxnLst>
    <dgm:cxn modelId="{82C07785-34A0-4AE1-86AA-A0026DB22B70}" type="presOf" srcId="{1AD7CCD7-6F61-4581-BCB2-4E3B0896E8F6}" destId="{BCA01F34-656D-4E4E-A835-CA6737B87B90}" srcOrd="0" destOrd="0" presId="urn:microsoft.com/office/officeart/2005/8/layout/arrow2"/>
    <dgm:cxn modelId="{93C3B04B-6ACF-40E0-95E8-5E4826747006}" type="presOf" srcId="{17B5B654-83D2-46BF-9DC0-7DD5C003F8A3}" destId="{A57C4BB5-394C-40D4-91D9-B5E41E651EA6}" srcOrd="0" destOrd="0" presId="urn:microsoft.com/office/officeart/2005/8/layout/arrow2"/>
    <dgm:cxn modelId="{EF831E5B-87CF-49B7-9AD7-B049ED268CC6}" srcId="{17B5B654-83D2-46BF-9DC0-7DD5C003F8A3}" destId="{1AD7CCD7-6F61-4581-BCB2-4E3B0896E8F6}" srcOrd="2" destOrd="0" parTransId="{6F2F55BD-27A5-4588-9436-6281CC84A06E}" sibTransId="{B92598D1-6F49-44A7-9BE6-BAB5D5F0ED41}"/>
    <dgm:cxn modelId="{FFAA192F-F707-405F-8D33-8BEBDEC14389}" type="presOf" srcId="{55A609A1-2F57-450B-85F6-8671BD09C790}" destId="{7D6A000C-ED9E-4A6F-BAF2-E7DE7AB16B67}" srcOrd="0" destOrd="0" presId="urn:microsoft.com/office/officeart/2005/8/layout/arrow2"/>
    <dgm:cxn modelId="{19F36F97-6369-448F-B586-8ABFC39DB974}" srcId="{17B5B654-83D2-46BF-9DC0-7DD5C003F8A3}" destId="{55A609A1-2F57-450B-85F6-8671BD09C790}" srcOrd="1" destOrd="0" parTransId="{EE67A2D4-9A70-45E8-9B83-52144BF607AE}" sibTransId="{CDB82E89-288A-4C85-AB32-90C3998B04CC}"/>
    <dgm:cxn modelId="{690BFB23-237A-451F-B7C6-31E6EF2DE789}" type="presOf" srcId="{BBA1243B-C131-4461-95EC-F4B52E5A77F1}" destId="{10C180F2-36EE-4A73-8059-73DC4F305341}" srcOrd="0" destOrd="0" presId="urn:microsoft.com/office/officeart/2005/8/layout/arrow2"/>
    <dgm:cxn modelId="{D8C85060-6BF6-48E0-8568-B14EDEF7CBE8}" srcId="{17B5B654-83D2-46BF-9DC0-7DD5C003F8A3}" destId="{BBA1243B-C131-4461-95EC-F4B52E5A77F1}" srcOrd="0" destOrd="0" parTransId="{B79EBC6F-A4E9-4D00-A670-31E6B37C0DDA}" sibTransId="{88E714BF-9C25-4AD4-BF20-E3DF92332FE6}"/>
    <dgm:cxn modelId="{27D6AAD1-48A9-4C23-973E-CAC212C6F010}" type="presParOf" srcId="{A57C4BB5-394C-40D4-91D9-B5E41E651EA6}" destId="{48F0CCDE-E578-4E45-A5FF-A76F87082055}" srcOrd="0" destOrd="0" presId="urn:microsoft.com/office/officeart/2005/8/layout/arrow2"/>
    <dgm:cxn modelId="{44AA6D31-06E3-40E1-AA4F-98CDBA1709A9}" type="presParOf" srcId="{A57C4BB5-394C-40D4-91D9-B5E41E651EA6}" destId="{DCCD4746-AC8B-4399-8515-5A939491F255}" srcOrd="1" destOrd="0" presId="urn:microsoft.com/office/officeart/2005/8/layout/arrow2"/>
    <dgm:cxn modelId="{344768E6-BCA9-4DC5-838C-8B6A4DA785A3}" type="presParOf" srcId="{DCCD4746-AC8B-4399-8515-5A939491F255}" destId="{1A0A4BB9-B0F6-47FA-9142-A39844EAB24A}" srcOrd="0" destOrd="0" presId="urn:microsoft.com/office/officeart/2005/8/layout/arrow2"/>
    <dgm:cxn modelId="{CBA48DC9-1FDC-433D-B119-D5D527AF553C}" type="presParOf" srcId="{DCCD4746-AC8B-4399-8515-5A939491F255}" destId="{10C180F2-36EE-4A73-8059-73DC4F305341}" srcOrd="1" destOrd="0" presId="urn:microsoft.com/office/officeart/2005/8/layout/arrow2"/>
    <dgm:cxn modelId="{06B830D9-0360-4246-9BFC-DF0F283DD30B}" type="presParOf" srcId="{DCCD4746-AC8B-4399-8515-5A939491F255}" destId="{A7BAC357-18F8-4985-ACF0-4821DB0C504D}" srcOrd="2" destOrd="0" presId="urn:microsoft.com/office/officeart/2005/8/layout/arrow2"/>
    <dgm:cxn modelId="{FCEA09C8-4692-4BDE-A6E6-9A3F7F8099C9}" type="presParOf" srcId="{DCCD4746-AC8B-4399-8515-5A939491F255}" destId="{7D6A000C-ED9E-4A6F-BAF2-E7DE7AB16B67}" srcOrd="3" destOrd="0" presId="urn:microsoft.com/office/officeart/2005/8/layout/arrow2"/>
    <dgm:cxn modelId="{1ABFBBE0-9F66-4D2C-8E1B-90D0F66646F0}" type="presParOf" srcId="{DCCD4746-AC8B-4399-8515-5A939491F255}" destId="{8E4EFEDB-9CC8-4B21-A343-B702B46C3141}" srcOrd="4" destOrd="0" presId="urn:microsoft.com/office/officeart/2005/8/layout/arrow2"/>
    <dgm:cxn modelId="{37AA8D92-677F-46E9-9055-0A117131315A}" type="presParOf" srcId="{DCCD4746-AC8B-4399-8515-5A939491F255}" destId="{BCA01F34-656D-4E4E-A835-CA6737B87B90}"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7B5B654-83D2-46BF-9DC0-7DD5C003F8A3}" type="doc">
      <dgm:prSet loTypeId="urn:microsoft.com/office/officeart/2005/8/layout/arrow2" loCatId="process" qsTypeId="urn:microsoft.com/office/officeart/2005/8/quickstyle/simple2" qsCatId="simple" csTypeId="urn:microsoft.com/office/officeart/2005/8/colors/accent1_2" csCatId="accent1" phldr="1"/>
      <dgm:spPr/>
    </dgm:pt>
    <dgm:pt modelId="{BBA1243B-C131-4461-95EC-F4B52E5A77F1}">
      <dgm:prSet phldrT="[Text]"/>
      <dgm:spPr/>
      <dgm:t>
        <a:bodyPr/>
        <a:lstStyle/>
        <a:p>
          <a:r>
            <a:rPr lang="en-US" dirty="0" err="1" smtClean="0"/>
            <a:t>Paskibra</a:t>
          </a:r>
          <a:r>
            <a:rPr lang="en-US" dirty="0" smtClean="0"/>
            <a:t> </a:t>
          </a:r>
          <a:r>
            <a:rPr lang="en-US" dirty="0" err="1" smtClean="0"/>
            <a:t>Madya</a:t>
          </a:r>
          <a:endParaRPr lang="en-US" dirty="0"/>
        </a:p>
      </dgm:t>
    </dgm:pt>
    <dgm:pt modelId="{B79EBC6F-A4E9-4D00-A670-31E6B37C0DDA}" type="parTrans" cxnId="{D8C85060-6BF6-48E0-8568-B14EDEF7CBE8}">
      <dgm:prSet/>
      <dgm:spPr/>
      <dgm:t>
        <a:bodyPr/>
        <a:lstStyle/>
        <a:p>
          <a:endParaRPr lang="en-US"/>
        </a:p>
      </dgm:t>
    </dgm:pt>
    <dgm:pt modelId="{88E714BF-9C25-4AD4-BF20-E3DF92332FE6}" type="sibTrans" cxnId="{D8C85060-6BF6-48E0-8568-B14EDEF7CBE8}">
      <dgm:prSet/>
      <dgm:spPr/>
      <dgm:t>
        <a:bodyPr/>
        <a:lstStyle/>
        <a:p>
          <a:endParaRPr lang="en-US"/>
        </a:p>
      </dgm:t>
    </dgm:pt>
    <dgm:pt modelId="{55A609A1-2F57-450B-85F6-8671BD09C790}">
      <dgm:prSet phldrT="[Text]"/>
      <dgm:spPr/>
      <dgm:t>
        <a:bodyPr/>
        <a:lstStyle/>
        <a:p>
          <a:r>
            <a:rPr lang="en-US" dirty="0" smtClean="0"/>
            <a:t>DIKLAT KEPEMIMPINAN</a:t>
          </a:r>
        </a:p>
        <a:p>
          <a:r>
            <a:rPr lang="en-US" dirty="0" smtClean="0"/>
            <a:t>1-4 </a:t>
          </a:r>
          <a:r>
            <a:rPr lang="en-US" dirty="0" err="1" smtClean="0"/>
            <a:t>Minggu</a:t>
          </a:r>
          <a:endParaRPr lang="en-US" dirty="0"/>
        </a:p>
      </dgm:t>
    </dgm:pt>
    <dgm:pt modelId="{EE67A2D4-9A70-45E8-9B83-52144BF607AE}" type="parTrans" cxnId="{19F36F97-6369-448F-B586-8ABFC39DB974}">
      <dgm:prSet/>
      <dgm:spPr/>
      <dgm:t>
        <a:bodyPr/>
        <a:lstStyle/>
        <a:p>
          <a:endParaRPr lang="en-US"/>
        </a:p>
      </dgm:t>
    </dgm:pt>
    <dgm:pt modelId="{CDB82E89-288A-4C85-AB32-90C3998B04CC}" type="sibTrans" cxnId="{19F36F97-6369-448F-B586-8ABFC39DB974}">
      <dgm:prSet/>
      <dgm:spPr/>
      <dgm:t>
        <a:bodyPr/>
        <a:lstStyle/>
        <a:p>
          <a:endParaRPr lang="en-US"/>
        </a:p>
      </dgm:t>
    </dgm:pt>
    <dgm:pt modelId="{1AD7CCD7-6F61-4581-BCB2-4E3B0896E8F6}">
      <dgm:prSet phldrT="[Text]"/>
      <dgm:spPr/>
      <dgm:t>
        <a:bodyPr/>
        <a:lstStyle/>
        <a:p>
          <a:r>
            <a:rPr lang="en-US" dirty="0" err="1" smtClean="0"/>
            <a:t>Ujian</a:t>
          </a:r>
          <a:r>
            <a:rPr lang="en-US" dirty="0" smtClean="0"/>
            <a:t> </a:t>
          </a:r>
          <a:r>
            <a:rPr lang="en-US" dirty="0" err="1" smtClean="0"/>
            <a:t>Kenaikan</a:t>
          </a:r>
          <a:r>
            <a:rPr lang="en-US" dirty="0" smtClean="0"/>
            <a:t> Tingkat </a:t>
          </a:r>
          <a:r>
            <a:rPr lang="en-US" dirty="0" err="1" smtClean="0"/>
            <a:t>Utama</a:t>
          </a:r>
          <a:r>
            <a:rPr lang="en-US" dirty="0" smtClean="0"/>
            <a:t> (GPP)</a:t>
          </a:r>
          <a:endParaRPr lang="en-US" dirty="0"/>
        </a:p>
      </dgm:t>
    </dgm:pt>
    <dgm:pt modelId="{6F2F55BD-27A5-4588-9436-6281CC84A06E}" type="parTrans" cxnId="{EF831E5B-87CF-49B7-9AD7-B049ED268CC6}">
      <dgm:prSet/>
      <dgm:spPr/>
      <dgm:t>
        <a:bodyPr/>
        <a:lstStyle/>
        <a:p>
          <a:endParaRPr lang="en-US"/>
        </a:p>
      </dgm:t>
    </dgm:pt>
    <dgm:pt modelId="{B92598D1-6F49-44A7-9BE6-BAB5D5F0ED41}" type="sibTrans" cxnId="{EF831E5B-87CF-49B7-9AD7-B049ED268CC6}">
      <dgm:prSet/>
      <dgm:spPr/>
      <dgm:t>
        <a:bodyPr/>
        <a:lstStyle/>
        <a:p>
          <a:endParaRPr lang="en-US"/>
        </a:p>
      </dgm:t>
    </dgm:pt>
    <dgm:pt modelId="{B4CE4996-291D-40CD-8249-7A29B1AA9297}" type="pres">
      <dgm:prSet presAssocID="{17B5B654-83D2-46BF-9DC0-7DD5C003F8A3}" presName="arrowDiagram" presStyleCnt="0">
        <dgm:presLayoutVars>
          <dgm:chMax val="5"/>
          <dgm:dir/>
          <dgm:resizeHandles val="exact"/>
        </dgm:presLayoutVars>
      </dgm:prSet>
      <dgm:spPr/>
    </dgm:pt>
    <dgm:pt modelId="{99EAB7FB-8A55-4390-AC3D-F5C04555F8E1}" type="pres">
      <dgm:prSet presAssocID="{17B5B654-83D2-46BF-9DC0-7DD5C003F8A3}" presName="arrow" presStyleLbl="bgShp" presStyleIdx="0" presStyleCnt="1"/>
      <dgm:spPr/>
    </dgm:pt>
    <dgm:pt modelId="{35759392-6298-485D-863A-DC15F884E85F}" type="pres">
      <dgm:prSet presAssocID="{17B5B654-83D2-46BF-9DC0-7DD5C003F8A3}" presName="arrowDiagram3" presStyleCnt="0"/>
      <dgm:spPr/>
    </dgm:pt>
    <dgm:pt modelId="{7A62068B-585E-49AB-BBD5-524391B3BDC5}" type="pres">
      <dgm:prSet presAssocID="{BBA1243B-C131-4461-95EC-F4B52E5A77F1}" presName="bullet3a" presStyleLbl="node1" presStyleIdx="0" presStyleCnt="3"/>
      <dgm:spPr/>
    </dgm:pt>
    <dgm:pt modelId="{9EFF2D39-4025-4737-9D78-22A3FB11D01D}" type="pres">
      <dgm:prSet presAssocID="{BBA1243B-C131-4461-95EC-F4B52E5A77F1}" presName="textBox3a" presStyleLbl="revTx" presStyleIdx="0" presStyleCnt="3">
        <dgm:presLayoutVars>
          <dgm:bulletEnabled val="1"/>
        </dgm:presLayoutVars>
      </dgm:prSet>
      <dgm:spPr/>
      <dgm:t>
        <a:bodyPr/>
        <a:lstStyle/>
        <a:p>
          <a:endParaRPr lang="id-ID"/>
        </a:p>
      </dgm:t>
    </dgm:pt>
    <dgm:pt modelId="{EF83DFFD-3A97-4A35-A049-9CF7CAED5C80}" type="pres">
      <dgm:prSet presAssocID="{55A609A1-2F57-450B-85F6-8671BD09C790}" presName="bullet3b" presStyleLbl="node1" presStyleIdx="1" presStyleCnt="3"/>
      <dgm:spPr/>
    </dgm:pt>
    <dgm:pt modelId="{004F0FA8-AFD8-424D-8B6A-FEE921480BC9}" type="pres">
      <dgm:prSet presAssocID="{55A609A1-2F57-450B-85F6-8671BD09C790}" presName="textBox3b" presStyleLbl="revTx" presStyleIdx="1" presStyleCnt="3">
        <dgm:presLayoutVars>
          <dgm:bulletEnabled val="1"/>
        </dgm:presLayoutVars>
      </dgm:prSet>
      <dgm:spPr/>
      <dgm:t>
        <a:bodyPr/>
        <a:lstStyle/>
        <a:p>
          <a:endParaRPr lang="id-ID"/>
        </a:p>
      </dgm:t>
    </dgm:pt>
    <dgm:pt modelId="{8FA78616-0073-4338-9C7A-4317B078FD17}" type="pres">
      <dgm:prSet presAssocID="{1AD7CCD7-6F61-4581-BCB2-4E3B0896E8F6}" presName="bullet3c" presStyleLbl="node1" presStyleIdx="2" presStyleCnt="3"/>
      <dgm:spPr/>
    </dgm:pt>
    <dgm:pt modelId="{CDD4AE94-4D63-4F7F-BC19-444C0ACB45D4}" type="pres">
      <dgm:prSet presAssocID="{1AD7CCD7-6F61-4581-BCB2-4E3B0896E8F6}" presName="textBox3c" presStyleLbl="revTx" presStyleIdx="2" presStyleCnt="3">
        <dgm:presLayoutVars>
          <dgm:bulletEnabled val="1"/>
        </dgm:presLayoutVars>
      </dgm:prSet>
      <dgm:spPr/>
      <dgm:t>
        <a:bodyPr/>
        <a:lstStyle/>
        <a:p>
          <a:endParaRPr lang="id-ID"/>
        </a:p>
      </dgm:t>
    </dgm:pt>
  </dgm:ptLst>
  <dgm:cxnLst>
    <dgm:cxn modelId="{8A99DD79-A434-402A-8FF4-04A73C4FB797}" type="presOf" srcId="{55A609A1-2F57-450B-85F6-8671BD09C790}" destId="{004F0FA8-AFD8-424D-8B6A-FEE921480BC9}" srcOrd="0" destOrd="0" presId="urn:microsoft.com/office/officeart/2005/8/layout/arrow2"/>
    <dgm:cxn modelId="{0FD8DA9D-0D87-4263-AAE1-E36EBC459DBF}" type="presOf" srcId="{1AD7CCD7-6F61-4581-BCB2-4E3B0896E8F6}" destId="{CDD4AE94-4D63-4F7F-BC19-444C0ACB45D4}" srcOrd="0" destOrd="0" presId="urn:microsoft.com/office/officeart/2005/8/layout/arrow2"/>
    <dgm:cxn modelId="{99534371-9DA0-4048-B072-87340E61EDB2}" type="presOf" srcId="{17B5B654-83D2-46BF-9DC0-7DD5C003F8A3}" destId="{B4CE4996-291D-40CD-8249-7A29B1AA9297}" srcOrd="0" destOrd="0" presId="urn:microsoft.com/office/officeart/2005/8/layout/arrow2"/>
    <dgm:cxn modelId="{EF831E5B-87CF-49B7-9AD7-B049ED268CC6}" srcId="{17B5B654-83D2-46BF-9DC0-7DD5C003F8A3}" destId="{1AD7CCD7-6F61-4581-BCB2-4E3B0896E8F6}" srcOrd="2" destOrd="0" parTransId="{6F2F55BD-27A5-4588-9436-6281CC84A06E}" sibTransId="{B92598D1-6F49-44A7-9BE6-BAB5D5F0ED41}"/>
    <dgm:cxn modelId="{19F36F97-6369-448F-B586-8ABFC39DB974}" srcId="{17B5B654-83D2-46BF-9DC0-7DD5C003F8A3}" destId="{55A609A1-2F57-450B-85F6-8671BD09C790}" srcOrd="1" destOrd="0" parTransId="{EE67A2D4-9A70-45E8-9B83-52144BF607AE}" sibTransId="{CDB82E89-288A-4C85-AB32-90C3998B04CC}"/>
    <dgm:cxn modelId="{AC434BF4-B73E-49A0-943C-AEA54B01E177}" type="presOf" srcId="{BBA1243B-C131-4461-95EC-F4B52E5A77F1}" destId="{9EFF2D39-4025-4737-9D78-22A3FB11D01D}" srcOrd="0" destOrd="0" presId="urn:microsoft.com/office/officeart/2005/8/layout/arrow2"/>
    <dgm:cxn modelId="{D8C85060-6BF6-48E0-8568-B14EDEF7CBE8}" srcId="{17B5B654-83D2-46BF-9DC0-7DD5C003F8A3}" destId="{BBA1243B-C131-4461-95EC-F4B52E5A77F1}" srcOrd="0" destOrd="0" parTransId="{B79EBC6F-A4E9-4D00-A670-31E6B37C0DDA}" sibTransId="{88E714BF-9C25-4AD4-BF20-E3DF92332FE6}"/>
    <dgm:cxn modelId="{D6888D24-E3C9-4DE3-8457-DD97B7B8D7F4}" type="presParOf" srcId="{B4CE4996-291D-40CD-8249-7A29B1AA9297}" destId="{99EAB7FB-8A55-4390-AC3D-F5C04555F8E1}" srcOrd="0" destOrd="0" presId="urn:microsoft.com/office/officeart/2005/8/layout/arrow2"/>
    <dgm:cxn modelId="{78E210DE-88D7-481D-8CF9-B0A7CE815231}" type="presParOf" srcId="{B4CE4996-291D-40CD-8249-7A29B1AA9297}" destId="{35759392-6298-485D-863A-DC15F884E85F}" srcOrd="1" destOrd="0" presId="urn:microsoft.com/office/officeart/2005/8/layout/arrow2"/>
    <dgm:cxn modelId="{D52356D1-B114-41AA-AA3E-604981578A19}" type="presParOf" srcId="{35759392-6298-485D-863A-DC15F884E85F}" destId="{7A62068B-585E-49AB-BBD5-524391B3BDC5}" srcOrd="0" destOrd="0" presId="urn:microsoft.com/office/officeart/2005/8/layout/arrow2"/>
    <dgm:cxn modelId="{F47762B0-EAA9-4B07-9BED-88F37F0C85D2}" type="presParOf" srcId="{35759392-6298-485D-863A-DC15F884E85F}" destId="{9EFF2D39-4025-4737-9D78-22A3FB11D01D}" srcOrd="1" destOrd="0" presId="urn:microsoft.com/office/officeart/2005/8/layout/arrow2"/>
    <dgm:cxn modelId="{6F92DAD8-54E5-4E51-A8E1-F690A2D41DEB}" type="presParOf" srcId="{35759392-6298-485D-863A-DC15F884E85F}" destId="{EF83DFFD-3A97-4A35-A049-9CF7CAED5C80}" srcOrd="2" destOrd="0" presId="urn:microsoft.com/office/officeart/2005/8/layout/arrow2"/>
    <dgm:cxn modelId="{09052ABD-1321-4EF8-B4ED-1A8EBEC83DDD}" type="presParOf" srcId="{35759392-6298-485D-863A-DC15F884E85F}" destId="{004F0FA8-AFD8-424D-8B6A-FEE921480BC9}" srcOrd="3" destOrd="0" presId="urn:microsoft.com/office/officeart/2005/8/layout/arrow2"/>
    <dgm:cxn modelId="{A3CBC399-219B-4F6E-B07B-0E2786DCD278}" type="presParOf" srcId="{35759392-6298-485D-863A-DC15F884E85F}" destId="{8FA78616-0073-4338-9C7A-4317B078FD17}" srcOrd="4" destOrd="0" presId="urn:microsoft.com/office/officeart/2005/8/layout/arrow2"/>
    <dgm:cxn modelId="{B0517879-F99C-4A25-8D42-20EA883D4C69}" type="presParOf" srcId="{35759392-6298-485D-863A-DC15F884E85F}" destId="{CDD4AE94-4D63-4F7F-BC19-444C0ACB45D4}"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1ABAFD7-7F2F-4C66-89D0-1088165CC880}" type="doc">
      <dgm:prSet loTypeId="urn:microsoft.com/office/officeart/2005/8/layout/pyramid4" loCatId="pyramid" qsTypeId="urn:microsoft.com/office/officeart/2005/8/quickstyle/3d7" qsCatId="3D" csTypeId="urn:microsoft.com/office/officeart/2005/8/colors/accent1_2" csCatId="accent1" phldr="1"/>
      <dgm:spPr/>
      <dgm:t>
        <a:bodyPr/>
        <a:lstStyle/>
        <a:p>
          <a:endParaRPr lang="en-US"/>
        </a:p>
      </dgm:t>
    </dgm:pt>
    <dgm:pt modelId="{B2102E96-53AC-4F9A-8D96-DCC238B57806}">
      <dgm:prSet phldrT="[Text]"/>
      <dgm:spPr/>
      <dgm:t>
        <a:bodyPr/>
        <a:lstStyle/>
        <a:p>
          <a:r>
            <a:rPr lang="en-US" dirty="0" smtClean="0"/>
            <a:t>PEMBINA</a:t>
          </a:r>
          <a:endParaRPr lang="en-US" dirty="0"/>
        </a:p>
      </dgm:t>
    </dgm:pt>
    <dgm:pt modelId="{FE6F6A73-B365-44A5-9C77-1097136974CC}" type="parTrans" cxnId="{D10537DC-8CCF-4D9C-AC4E-3C8AAAE00DF1}">
      <dgm:prSet/>
      <dgm:spPr/>
      <dgm:t>
        <a:bodyPr/>
        <a:lstStyle/>
        <a:p>
          <a:endParaRPr lang="en-US"/>
        </a:p>
      </dgm:t>
    </dgm:pt>
    <dgm:pt modelId="{10E4EDA9-8C3D-4763-AD0F-289B674850B3}" type="sibTrans" cxnId="{D10537DC-8CCF-4D9C-AC4E-3C8AAAE00DF1}">
      <dgm:prSet/>
      <dgm:spPr/>
      <dgm:t>
        <a:bodyPr/>
        <a:lstStyle/>
        <a:p>
          <a:endParaRPr lang="en-US"/>
        </a:p>
      </dgm:t>
    </dgm:pt>
    <dgm:pt modelId="{E9D9893C-287B-4BC7-B116-0C8D6788755A}">
      <dgm:prSet phldrT="[Text]"/>
      <dgm:spPr/>
      <dgm:t>
        <a:bodyPr/>
        <a:lstStyle/>
        <a:p>
          <a:r>
            <a:rPr lang="en-US" dirty="0" smtClean="0"/>
            <a:t>PELATIH</a:t>
          </a:r>
          <a:endParaRPr lang="en-US" dirty="0"/>
        </a:p>
      </dgm:t>
    </dgm:pt>
    <dgm:pt modelId="{5C269EDD-9E21-42D5-B604-0B19967EFC2B}" type="parTrans" cxnId="{E3AFD7F8-1C9D-4DDE-945B-7EEE0E6C5DE3}">
      <dgm:prSet/>
      <dgm:spPr/>
      <dgm:t>
        <a:bodyPr/>
        <a:lstStyle/>
        <a:p>
          <a:endParaRPr lang="en-US"/>
        </a:p>
      </dgm:t>
    </dgm:pt>
    <dgm:pt modelId="{9DCAA796-26D7-4F05-BA20-4E27856E6989}" type="sibTrans" cxnId="{E3AFD7F8-1C9D-4DDE-945B-7EEE0E6C5DE3}">
      <dgm:prSet/>
      <dgm:spPr/>
      <dgm:t>
        <a:bodyPr/>
        <a:lstStyle/>
        <a:p>
          <a:endParaRPr lang="en-US"/>
        </a:p>
      </dgm:t>
    </dgm:pt>
    <dgm:pt modelId="{1504469D-6AB2-44D0-BB2C-9955A48EF667}">
      <dgm:prSet phldrT="[Text]"/>
      <dgm:spPr/>
      <dgm:t>
        <a:bodyPr/>
        <a:lstStyle/>
        <a:p>
          <a:r>
            <a:rPr lang="en-US" dirty="0" smtClean="0"/>
            <a:t>PASKIBRA  (DANYON)</a:t>
          </a:r>
          <a:endParaRPr lang="en-US" dirty="0"/>
        </a:p>
      </dgm:t>
    </dgm:pt>
    <dgm:pt modelId="{2F1805B0-BE27-4061-A2A5-5AE4810F1073}" type="parTrans" cxnId="{1EA3C06B-2AFC-4248-94E3-DB883A4D856D}">
      <dgm:prSet/>
      <dgm:spPr/>
      <dgm:t>
        <a:bodyPr/>
        <a:lstStyle/>
        <a:p>
          <a:endParaRPr lang="en-US"/>
        </a:p>
      </dgm:t>
    </dgm:pt>
    <dgm:pt modelId="{9821C5C7-D93B-4C93-9523-90731712FA3D}" type="sibTrans" cxnId="{1EA3C06B-2AFC-4248-94E3-DB883A4D856D}">
      <dgm:prSet/>
      <dgm:spPr/>
      <dgm:t>
        <a:bodyPr/>
        <a:lstStyle/>
        <a:p>
          <a:endParaRPr lang="en-US"/>
        </a:p>
      </dgm:t>
    </dgm:pt>
    <dgm:pt modelId="{AA34C779-6B70-4434-B626-E678DD74ACEF}">
      <dgm:prSet phldrT="[Text]"/>
      <dgm:spPr/>
      <dgm:t>
        <a:bodyPr/>
        <a:lstStyle/>
        <a:p>
          <a:r>
            <a:rPr lang="en-US" dirty="0" smtClean="0"/>
            <a:t>IKA ALUMNI (KETUA)</a:t>
          </a:r>
          <a:endParaRPr lang="en-US" dirty="0"/>
        </a:p>
      </dgm:t>
    </dgm:pt>
    <dgm:pt modelId="{A1B7F94B-7D7B-4504-ABD7-4CB031EC8129}" type="parTrans" cxnId="{E8EF229F-17B2-4B0B-8A6D-5B2C998C4D02}">
      <dgm:prSet/>
      <dgm:spPr/>
      <dgm:t>
        <a:bodyPr/>
        <a:lstStyle/>
        <a:p>
          <a:endParaRPr lang="en-US"/>
        </a:p>
      </dgm:t>
    </dgm:pt>
    <dgm:pt modelId="{BED26DB8-D32B-4636-8BBE-38232C37C029}" type="sibTrans" cxnId="{E8EF229F-17B2-4B0B-8A6D-5B2C998C4D02}">
      <dgm:prSet/>
      <dgm:spPr/>
      <dgm:t>
        <a:bodyPr/>
        <a:lstStyle/>
        <a:p>
          <a:endParaRPr lang="en-US"/>
        </a:p>
      </dgm:t>
    </dgm:pt>
    <dgm:pt modelId="{BE1C40B1-037D-47FA-9EDD-0B4A0947D241}" type="pres">
      <dgm:prSet presAssocID="{51ABAFD7-7F2F-4C66-89D0-1088165CC880}" presName="compositeShape" presStyleCnt="0">
        <dgm:presLayoutVars>
          <dgm:chMax val="9"/>
          <dgm:dir/>
          <dgm:resizeHandles val="exact"/>
        </dgm:presLayoutVars>
      </dgm:prSet>
      <dgm:spPr/>
      <dgm:t>
        <a:bodyPr/>
        <a:lstStyle/>
        <a:p>
          <a:endParaRPr lang="en-US"/>
        </a:p>
      </dgm:t>
    </dgm:pt>
    <dgm:pt modelId="{97C9DB73-D453-4186-A07D-90D6F8496372}" type="pres">
      <dgm:prSet presAssocID="{51ABAFD7-7F2F-4C66-89D0-1088165CC880}" presName="triangle1" presStyleLbl="node1" presStyleIdx="0" presStyleCnt="4">
        <dgm:presLayoutVars>
          <dgm:bulletEnabled val="1"/>
        </dgm:presLayoutVars>
      </dgm:prSet>
      <dgm:spPr/>
      <dgm:t>
        <a:bodyPr/>
        <a:lstStyle/>
        <a:p>
          <a:endParaRPr lang="en-US"/>
        </a:p>
      </dgm:t>
    </dgm:pt>
    <dgm:pt modelId="{762C9B63-EA80-4365-924E-8235B00F1E45}" type="pres">
      <dgm:prSet presAssocID="{51ABAFD7-7F2F-4C66-89D0-1088165CC880}" presName="triangle2" presStyleLbl="node1" presStyleIdx="1" presStyleCnt="4">
        <dgm:presLayoutVars>
          <dgm:bulletEnabled val="1"/>
        </dgm:presLayoutVars>
      </dgm:prSet>
      <dgm:spPr/>
      <dgm:t>
        <a:bodyPr/>
        <a:lstStyle/>
        <a:p>
          <a:endParaRPr lang="en-US"/>
        </a:p>
      </dgm:t>
    </dgm:pt>
    <dgm:pt modelId="{C42DFE7B-C317-4BB7-A41C-ACF2C3E8B8D1}" type="pres">
      <dgm:prSet presAssocID="{51ABAFD7-7F2F-4C66-89D0-1088165CC880}" presName="triangle3" presStyleLbl="node1" presStyleIdx="2" presStyleCnt="4">
        <dgm:presLayoutVars>
          <dgm:bulletEnabled val="1"/>
        </dgm:presLayoutVars>
      </dgm:prSet>
      <dgm:spPr/>
      <dgm:t>
        <a:bodyPr/>
        <a:lstStyle/>
        <a:p>
          <a:endParaRPr lang="en-US"/>
        </a:p>
      </dgm:t>
    </dgm:pt>
    <dgm:pt modelId="{B011214E-EC6D-4BB8-B21B-1530D462319F}" type="pres">
      <dgm:prSet presAssocID="{51ABAFD7-7F2F-4C66-89D0-1088165CC880}" presName="triangle4" presStyleLbl="node1" presStyleIdx="3" presStyleCnt="4">
        <dgm:presLayoutVars>
          <dgm:bulletEnabled val="1"/>
        </dgm:presLayoutVars>
      </dgm:prSet>
      <dgm:spPr/>
      <dgm:t>
        <a:bodyPr/>
        <a:lstStyle/>
        <a:p>
          <a:endParaRPr lang="en-US"/>
        </a:p>
      </dgm:t>
    </dgm:pt>
  </dgm:ptLst>
  <dgm:cxnLst>
    <dgm:cxn modelId="{9D0F1564-523A-4757-9884-66837FFFB988}" type="presOf" srcId="{1504469D-6AB2-44D0-BB2C-9955A48EF667}" destId="{C42DFE7B-C317-4BB7-A41C-ACF2C3E8B8D1}" srcOrd="0" destOrd="0" presId="urn:microsoft.com/office/officeart/2005/8/layout/pyramid4"/>
    <dgm:cxn modelId="{2747CD29-C48B-4C21-BAEB-4E82D00DC87E}" type="presOf" srcId="{AA34C779-6B70-4434-B626-E678DD74ACEF}" destId="{B011214E-EC6D-4BB8-B21B-1530D462319F}" srcOrd="0" destOrd="0" presId="urn:microsoft.com/office/officeart/2005/8/layout/pyramid4"/>
    <dgm:cxn modelId="{19AE3437-A0C2-419C-A73B-7594668A6A44}" type="presOf" srcId="{E9D9893C-287B-4BC7-B116-0C8D6788755A}" destId="{762C9B63-EA80-4365-924E-8235B00F1E45}" srcOrd="0" destOrd="0" presId="urn:microsoft.com/office/officeart/2005/8/layout/pyramid4"/>
    <dgm:cxn modelId="{E4FC4514-FD19-419F-942E-65BF4202085D}" type="presOf" srcId="{51ABAFD7-7F2F-4C66-89D0-1088165CC880}" destId="{BE1C40B1-037D-47FA-9EDD-0B4A0947D241}" srcOrd="0" destOrd="0" presId="urn:microsoft.com/office/officeart/2005/8/layout/pyramid4"/>
    <dgm:cxn modelId="{D10537DC-8CCF-4D9C-AC4E-3C8AAAE00DF1}" srcId="{51ABAFD7-7F2F-4C66-89D0-1088165CC880}" destId="{B2102E96-53AC-4F9A-8D96-DCC238B57806}" srcOrd="0" destOrd="0" parTransId="{FE6F6A73-B365-44A5-9C77-1097136974CC}" sibTransId="{10E4EDA9-8C3D-4763-AD0F-289B674850B3}"/>
    <dgm:cxn modelId="{E8EF229F-17B2-4B0B-8A6D-5B2C998C4D02}" srcId="{51ABAFD7-7F2F-4C66-89D0-1088165CC880}" destId="{AA34C779-6B70-4434-B626-E678DD74ACEF}" srcOrd="3" destOrd="0" parTransId="{A1B7F94B-7D7B-4504-ABD7-4CB031EC8129}" sibTransId="{BED26DB8-D32B-4636-8BBE-38232C37C029}"/>
    <dgm:cxn modelId="{1EA3C06B-2AFC-4248-94E3-DB883A4D856D}" srcId="{51ABAFD7-7F2F-4C66-89D0-1088165CC880}" destId="{1504469D-6AB2-44D0-BB2C-9955A48EF667}" srcOrd="2" destOrd="0" parTransId="{2F1805B0-BE27-4061-A2A5-5AE4810F1073}" sibTransId="{9821C5C7-D93B-4C93-9523-90731712FA3D}"/>
    <dgm:cxn modelId="{E3AFD7F8-1C9D-4DDE-945B-7EEE0E6C5DE3}" srcId="{51ABAFD7-7F2F-4C66-89D0-1088165CC880}" destId="{E9D9893C-287B-4BC7-B116-0C8D6788755A}" srcOrd="1" destOrd="0" parTransId="{5C269EDD-9E21-42D5-B604-0B19967EFC2B}" sibTransId="{9DCAA796-26D7-4F05-BA20-4E27856E6989}"/>
    <dgm:cxn modelId="{EDEB137A-D049-48D0-8DEB-1348B86432B2}" type="presOf" srcId="{B2102E96-53AC-4F9A-8D96-DCC238B57806}" destId="{97C9DB73-D453-4186-A07D-90D6F8496372}" srcOrd="0" destOrd="0" presId="urn:microsoft.com/office/officeart/2005/8/layout/pyramid4"/>
    <dgm:cxn modelId="{AE0E4AA7-EAD5-458F-B1C9-2DB1A37455F4}" type="presParOf" srcId="{BE1C40B1-037D-47FA-9EDD-0B4A0947D241}" destId="{97C9DB73-D453-4186-A07D-90D6F8496372}" srcOrd="0" destOrd="0" presId="urn:microsoft.com/office/officeart/2005/8/layout/pyramid4"/>
    <dgm:cxn modelId="{CCA7F8F6-4AE1-4A3C-B403-18EA35989E18}" type="presParOf" srcId="{BE1C40B1-037D-47FA-9EDD-0B4A0947D241}" destId="{762C9B63-EA80-4365-924E-8235B00F1E45}" srcOrd="1" destOrd="0" presId="urn:microsoft.com/office/officeart/2005/8/layout/pyramid4"/>
    <dgm:cxn modelId="{73A4E927-ED8B-4AA7-890E-CFD1494F279B}" type="presParOf" srcId="{BE1C40B1-037D-47FA-9EDD-0B4A0947D241}" destId="{C42DFE7B-C317-4BB7-A41C-ACF2C3E8B8D1}" srcOrd="2" destOrd="0" presId="urn:microsoft.com/office/officeart/2005/8/layout/pyramid4"/>
    <dgm:cxn modelId="{DE8DC9ED-DBDB-417C-960F-E2F2588E87B0}" type="presParOf" srcId="{BE1C40B1-037D-47FA-9EDD-0B4A0947D241}" destId="{B011214E-EC6D-4BB8-B21B-1530D462319F}"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0DD791A-DB2F-49BD-9021-B01CF704D43A}" type="doc">
      <dgm:prSet loTypeId="urn:microsoft.com/office/officeart/2005/8/layout/cycle8" loCatId="cycle" qsTypeId="urn:microsoft.com/office/officeart/2005/8/quickstyle/simple1" qsCatId="simple" csTypeId="urn:microsoft.com/office/officeart/2005/8/colors/accent1_2" csCatId="accent1" phldr="1"/>
      <dgm:spPr/>
    </dgm:pt>
    <dgm:pt modelId="{31FB9BE2-AAB3-4FB8-979C-A0E7D1CF4409}">
      <dgm:prSet phldrT="[Text]"/>
      <dgm:spPr/>
      <dgm:t>
        <a:bodyPr/>
        <a:lstStyle/>
        <a:p>
          <a:r>
            <a:rPr lang="en-US" dirty="0" smtClean="0"/>
            <a:t>HALENTRI</a:t>
          </a:r>
          <a:endParaRPr lang="en-US" dirty="0"/>
        </a:p>
      </dgm:t>
    </dgm:pt>
    <dgm:pt modelId="{59D157B7-0118-4D7D-BABC-6C7AE23D3BF3}" type="parTrans" cxnId="{C2C0164B-6B72-45D5-A4BE-7A4D3379B91B}">
      <dgm:prSet/>
      <dgm:spPr/>
      <dgm:t>
        <a:bodyPr/>
        <a:lstStyle/>
        <a:p>
          <a:endParaRPr lang="en-US"/>
        </a:p>
      </dgm:t>
    </dgm:pt>
    <dgm:pt modelId="{3BAE7C83-0C49-4E28-8726-493B3E1199B4}" type="sibTrans" cxnId="{C2C0164B-6B72-45D5-A4BE-7A4D3379B91B}">
      <dgm:prSet/>
      <dgm:spPr/>
      <dgm:t>
        <a:bodyPr/>
        <a:lstStyle/>
        <a:p>
          <a:endParaRPr lang="en-US"/>
        </a:p>
      </dgm:t>
    </dgm:pt>
    <dgm:pt modelId="{043C6440-F80B-41EF-8735-F4EE14FD34AF}">
      <dgm:prSet phldrT="[Text]"/>
      <dgm:spPr/>
      <dgm:t>
        <a:bodyPr/>
        <a:lstStyle/>
        <a:p>
          <a:r>
            <a:rPr lang="en-US" dirty="0" smtClean="0"/>
            <a:t>LEADERSHIP</a:t>
          </a:r>
          <a:endParaRPr lang="en-US" dirty="0"/>
        </a:p>
      </dgm:t>
    </dgm:pt>
    <dgm:pt modelId="{D9E02FC1-7A5B-4A04-9BD8-3B8A8F938371}" type="parTrans" cxnId="{35FCF5A7-16F7-476B-9169-02B9D88D59DA}">
      <dgm:prSet/>
      <dgm:spPr/>
      <dgm:t>
        <a:bodyPr/>
        <a:lstStyle/>
        <a:p>
          <a:endParaRPr lang="en-US"/>
        </a:p>
      </dgm:t>
    </dgm:pt>
    <dgm:pt modelId="{00516DDE-F0DB-4AE3-8212-8140227D1A40}" type="sibTrans" cxnId="{35FCF5A7-16F7-476B-9169-02B9D88D59DA}">
      <dgm:prSet/>
      <dgm:spPr/>
      <dgm:t>
        <a:bodyPr/>
        <a:lstStyle/>
        <a:p>
          <a:endParaRPr lang="en-US"/>
        </a:p>
      </dgm:t>
    </dgm:pt>
    <dgm:pt modelId="{2DD88F59-12F0-4E53-BC69-5E0430A909C6}">
      <dgm:prSet phldrT="[Text]"/>
      <dgm:spPr/>
      <dgm:t>
        <a:bodyPr/>
        <a:lstStyle/>
        <a:p>
          <a:r>
            <a:rPr lang="en-US" dirty="0" smtClean="0"/>
            <a:t>KORSA</a:t>
          </a:r>
          <a:endParaRPr lang="en-US" dirty="0"/>
        </a:p>
      </dgm:t>
    </dgm:pt>
    <dgm:pt modelId="{E71EC13D-6EC7-434B-B46E-6EBF57CDB07F}" type="parTrans" cxnId="{8958DA0C-B717-491B-A4E9-8595C1CAE57E}">
      <dgm:prSet/>
      <dgm:spPr/>
      <dgm:t>
        <a:bodyPr/>
        <a:lstStyle/>
        <a:p>
          <a:endParaRPr lang="en-US"/>
        </a:p>
      </dgm:t>
    </dgm:pt>
    <dgm:pt modelId="{72CA8874-497E-494F-BC40-676EBF1D7E65}" type="sibTrans" cxnId="{8958DA0C-B717-491B-A4E9-8595C1CAE57E}">
      <dgm:prSet/>
      <dgm:spPr/>
      <dgm:t>
        <a:bodyPr/>
        <a:lstStyle/>
        <a:p>
          <a:endParaRPr lang="en-US"/>
        </a:p>
      </dgm:t>
    </dgm:pt>
    <dgm:pt modelId="{60205181-ADAE-44BB-8E83-0AA33E1F7D20}" type="pres">
      <dgm:prSet presAssocID="{10DD791A-DB2F-49BD-9021-B01CF704D43A}" presName="compositeShape" presStyleCnt="0">
        <dgm:presLayoutVars>
          <dgm:chMax val="7"/>
          <dgm:dir/>
          <dgm:resizeHandles val="exact"/>
        </dgm:presLayoutVars>
      </dgm:prSet>
      <dgm:spPr/>
    </dgm:pt>
    <dgm:pt modelId="{3ADE098A-C687-476D-BD51-04345933A273}" type="pres">
      <dgm:prSet presAssocID="{10DD791A-DB2F-49BD-9021-B01CF704D43A}" presName="wedge1" presStyleLbl="node1" presStyleIdx="0" presStyleCnt="3"/>
      <dgm:spPr/>
    </dgm:pt>
    <dgm:pt modelId="{79BFB660-9F45-4CF0-BA11-D0C04CEB956F}" type="pres">
      <dgm:prSet presAssocID="{10DD791A-DB2F-49BD-9021-B01CF704D43A}" presName="dummy1a" presStyleCnt="0"/>
      <dgm:spPr/>
    </dgm:pt>
    <dgm:pt modelId="{0B48EF0C-29B0-4D7B-9302-C8A8DE810767}" type="pres">
      <dgm:prSet presAssocID="{10DD791A-DB2F-49BD-9021-B01CF704D43A}" presName="dummy1b" presStyleCnt="0"/>
      <dgm:spPr/>
    </dgm:pt>
    <dgm:pt modelId="{E6FDE434-B147-4767-AE22-A9967A56D957}" type="pres">
      <dgm:prSet presAssocID="{10DD791A-DB2F-49BD-9021-B01CF704D43A}" presName="wedge1Tx" presStyleLbl="node1" presStyleIdx="0" presStyleCnt="3">
        <dgm:presLayoutVars>
          <dgm:chMax val="0"/>
          <dgm:chPref val="0"/>
          <dgm:bulletEnabled val="1"/>
        </dgm:presLayoutVars>
      </dgm:prSet>
      <dgm:spPr/>
    </dgm:pt>
    <dgm:pt modelId="{7AEF25CF-D5A8-4A4F-B446-D4E930619C96}" type="pres">
      <dgm:prSet presAssocID="{10DD791A-DB2F-49BD-9021-B01CF704D43A}" presName="wedge2" presStyleLbl="node1" presStyleIdx="1" presStyleCnt="3"/>
      <dgm:spPr/>
    </dgm:pt>
    <dgm:pt modelId="{F8EEE848-E0CB-42AA-91BE-50DE1FBCB765}" type="pres">
      <dgm:prSet presAssocID="{10DD791A-DB2F-49BD-9021-B01CF704D43A}" presName="dummy2a" presStyleCnt="0"/>
      <dgm:spPr/>
    </dgm:pt>
    <dgm:pt modelId="{FF4F3EB2-AB9E-4A29-8272-FC5D1F1C09CB}" type="pres">
      <dgm:prSet presAssocID="{10DD791A-DB2F-49BD-9021-B01CF704D43A}" presName="dummy2b" presStyleCnt="0"/>
      <dgm:spPr/>
    </dgm:pt>
    <dgm:pt modelId="{A1022280-7D15-4B57-8FF8-3DB94F2B68D9}" type="pres">
      <dgm:prSet presAssocID="{10DD791A-DB2F-49BD-9021-B01CF704D43A}" presName="wedge2Tx" presStyleLbl="node1" presStyleIdx="1" presStyleCnt="3">
        <dgm:presLayoutVars>
          <dgm:chMax val="0"/>
          <dgm:chPref val="0"/>
          <dgm:bulletEnabled val="1"/>
        </dgm:presLayoutVars>
      </dgm:prSet>
      <dgm:spPr/>
    </dgm:pt>
    <dgm:pt modelId="{9C4220DF-60AC-4287-AE4A-7F102363F09E}" type="pres">
      <dgm:prSet presAssocID="{10DD791A-DB2F-49BD-9021-B01CF704D43A}" presName="wedge3" presStyleLbl="node1" presStyleIdx="2" presStyleCnt="3"/>
      <dgm:spPr/>
    </dgm:pt>
    <dgm:pt modelId="{C09DC336-EE82-4CFE-819F-6DE33E25CC14}" type="pres">
      <dgm:prSet presAssocID="{10DD791A-DB2F-49BD-9021-B01CF704D43A}" presName="dummy3a" presStyleCnt="0"/>
      <dgm:spPr/>
    </dgm:pt>
    <dgm:pt modelId="{A1CB0925-7954-426C-B18A-50910BCC71C3}" type="pres">
      <dgm:prSet presAssocID="{10DD791A-DB2F-49BD-9021-B01CF704D43A}" presName="dummy3b" presStyleCnt="0"/>
      <dgm:spPr/>
    </dgm:pt>
    <dgm:pt modelId="{0E440E6A-C02C-439A-86A0-DD931C9FA756}" type="pres">
      <dgm:prSet presAssocID="{10DD791A-DB2F-49BD-9021-B01CF704D43A}" presName="wedge3Tx" presStyleLbl="node1" presStyleIdx="2" presStyleCnt="3">
        <dgm:presLayoutVars>
          <dgm:chMax val="0"/>
          <dgm:chPref val="0"/>
          <dgm:bulletEnabled val="1"/>
        </dgm:presLayoutVars>
      </dgm:prSet>
      <dgm:spPr/>
    </dgm:pt>
    <dgm:pt modelId="{71ED12A5-1FC2-410E-A922-5B63E26D723C}" type="pres">
      <dgm:prSet presAssocID="{3BAE7C83-0C49-4E28-8726-493B3E1199B4}" presName="arrowWedge1" presStyleLbl="fgSibTrans2D1" presStyleIdx="0" presStyleCnt="3"/>
      <dgm:spPr/>
    </dgm:pt>
    <dgm:pt modelId="{E9F28C2B-2A51-4A53-9A4A-B1A1A3102FE3}" type="pres">
      <dgm:prSet presAssocID="{00516DDE-F0DB-4AE3-8212-8140227D1A40}" presName="arrowWedge2" presStyleLbl="fgSibTrans2D1" presStyleIdx="1" presStyleCnt="3"/>
      <dgm:spPr/>
    </dgm:pt>
    <dgm:pt modelId="{E3912613-9FA5-452A-9B4F-EDF2D8F01332}" type="pres">
      <dgm:prSet presAssocID="{72CA8874-497E-494F-BC40-676EBF1D7E65}" presName="arrowWedge3" presStyleLbl="fgSibTrans2D1" presStyleIdx="2" presStyleCnt="3"/>
      <dgm:spPr/>
    </dgm:pt>
  </dgm:ptLst>
  <dgm:cxnLst>
    <dgm:cxn modelId="{2AE896C2-2F25-4539-88B0-78163FAB3B64}" type="presOf" srcId="{31FB9BE2-AAB3-4FB8-979C-A0E7D1CF4409}" destId="{E6FDE434-B147-4767-AE22-A9967A56D957}" srcOrd="1" destOrd="0" presId="urn:microsoft.com/office/officeart/2005/8/layout/cycle8"/>
    <dgm:cxn modelId="{AA547672-B751-4101-841D-A0EB6867C5F4}" type="presOf" srcId="{31FB9BE2-AAB3-4FB8-979C-A0E7D1CF4409}" destId="{3ADE098A-C687-476D-BD51-04345933A273}" srcOrd="0" destOrd="0" presId="urn:microsoft.com/office/officeart/2005/8/layout/cycle8"/>
    <dgm:cxn modelId="{BAAA19D5-105D-47AC-A218-357113CBDE49}" type="presOf" srcId="{2DD88F59-12F0-4E53-BC69-5E0430A909C6}" destId="{9C4220DF-60AC-4287-AE4A-7F102363F09E}" srcOrd="0" destOrd="0" presId="urn:microsoft.com/office/officeart/2005/8/layout/cycle8"/>
    <dgm:cxn modelId="{8958DA0C-B717-491B-A4E9-8595C1CAE57E}" srcId="{10DD791A-DB2F-49BD-9021-B01CF704D43A}" destId="{2DD88F59-12F0-4E53-BC69-5E0430A909C6}" srcOrd="2" destOrd="0" parTransId="{E71EC13D-6EC7-434B-B46E-6EBF57CDB07F}" sibTransId="{72CA8874-497E-494F-BC40-676EBF1D7E65}"/>
    <dgm:cxn modelId="{127FE7A7-0018-4A8E-9C1A-D8A71288EE40}" type="presOf" srcId="{10DD791A-DB2F-49BD-9021-B01CF704D43A}" destId="{60205181-ADAE-44BB-8E83-0AA33E1F7D20}" srcOrd="0" destOrd="0" presId="urn:microsoft.com/office/officeart/2005/8/layout/cycle8"/>
    <dgm:cxn modelId="{3B9FFEA9-5BFB-43AF-9FE1-9408026B5FC6}" type="presOf" srcId="{043C6440-F80B-41EF-8735-F4EE14FD34AF}" destId="{A1022280-7D15-4B57-8FF8-3DB94F2B68D9}" srcOrd="1" destOrd="0" presId="urn:microsoft.com/office/officeart/2005/8/layout/cycle8"/>
    <dgm:cxn modelId="{35FCF5A7-16F7-476B-9169-02B9D88D59DA}" srcId="{10DD791A-DB2F-49BD-9021-B01CF704D43A}" destId="{043C6440-F80B-41EF-8735-F4EE14FD34AF}" srcOrd="1" destOrd="0" parTransId="{D9E02FC1-7A5B-4A04-9BD8-3B8A8F938371}" sibTransId="{00516DDE-F0DB-4AE3-8212-8140227D1A40}"/>
    <dgm:cxn modelId="{C2C0164B-6B72-45D5-A4BE-7A4D3379B91B}" srcId="{10DD791A-DB2F-49BD-9021-B01CF704D43A}" destId="{31FB9BE2-AAB3-4FB8-979C-A0E7D1CF4409}" srcOrd="0" destOrd="0" parTransId="{59D157B7-0118-4D7D-BABC-6C7AE23D3BF3}" sibTransId="{3BAE7C83-0C49-4E28-8726-493B3E1199B4}"/>
    <dgm:cxn modelId="{8BFD134A-18F0-4015-ADA2-04064FB6ED9B}" type="presOf" srcId="{2DD88F59-12F0-4E53-BC69-5E0430A909C6}" destId="{0E440E6A-C02C-439A-86A0-DD931C9FA756}" srcOrd="1" destOrd="0" presId="urn:microsoft.com/office/officeart/2005/8/layout/cycle8"/>
    <dgm:cxn modelId="{DCBF5022-3F04-4F03-BD68-4A6CA7FC1D29}" type="presOf" srcId="{043C6440-F80B-41EF-8735-F4EE14FD34AF}" destId="{7AEF25CF-D5A8-4A4F-B446-D4E930619C96}" srcOrd="0" destOrd="0" presId="urn:microsoft.com/office/officeart/2005/8/layout/cycle8"/>
    <dgm:cxn modelId="{FF8ED948-6243-4A3C-B7EC-A5657F27A439}" type="presParOf" srcId="{60205181-ADAE-44BB-8E83-0AA33E1F7D20}" destId="{3ADE098A-C687-476D-BD51-04345933A273}" srcOrd="0" destOrd="0" presId="urn:microsoft.com/office/officeart/2005/8/layout/cycle8"/>
    <dgm:cxn modelId="{35B13F75-33B0-456F-AFB4-D3E275EC8B41}" type="presParOf" srcId="{60205181-ADAE-44BB-8E83-0AA33E1F7D20}" destId="{79BFB660-9F45-4CF0-BA11-D0C04CEB956F}" srcOrd="1" destOrd="0" presId="urn:microsoft.com/office/officeart/2005/8/layout/cycle8"/>
    <dgm:cxn modelId="{544C2D12-BC4B-42F3-84E1-EF58EBF50A9E}" type="presParOf" srcId="{60205181-ADAE-44BB-8E83-0AA33E1F7D20}" destId="{0B48EF0C-29B0-4D7B-9302-C8A8DE810767}" srcOrd="2" destOrd="0" presId="urn:microsoft.com/office/officeart/2005/8/layout/cycle8"/>
    <dgm:cxn modelId="{0ADDECEA-66B3-4441-8145-FDE359F72213}" type="presParOf" srcId="{60205181-ADAE-44BB-8E83-0AA33E1F7D20}" destId="{E6FDE434-B147-4767-AE22-A9967A56D957}" srcOrd="3" destOrd="0" presId="urn:microsoft.com/office/officeart/2005/8/layout/cycle8"/>
    <dgm:cxn modelId="{9194E642-8E0E-49F0-ABD1-5A540A315202}" type="presParOf" srcId="{60205181-ADAE-44BB-8E83-0AA33E1F7D20}" destId="{7AEF25CF-D5A8-4A4F-B446-D4E930619C96}" srcOrd="4" destOrd="0" presId="urn:microsoft.com/office/officeart/2005/8/layout/cycle8"/>
    <dgm:cxn modelId="{929E05BD-480C-4F4F-92A9-32D19D93D3FF}" type="presParOf" srcId="{60205181-ADAE-44BB-8E83-0AA33E1F7D20}" destId="{F8EEE848-E0CB-42AA-91BE-50DE1FBCB765}" srcOrd="5" destOrd="0" presId="urn:microsoft.com/office/officeart/2005/8/layout/cycle8"/>
    <dgm:cxn modelId="{02870AB0-345D-4934-8CEC-407792B2B3F5}" type="presParOf" srcId="{60205181-ADAE-44BB-8E83-0AA33E1F7D20}" destId="{FF4F3EB2-AB9E-4A29-8272-FC5D1F1C09CB}" srcOrd="6" destOrd="0" presId="urn:microsoft.com/office/officeart/2005/8/layout/cycle8"/>
    <dgm:cxn modelId="{6628CEAC-1815-4733-8385-968EE73B17C4}" type="presParOf" srcId="{60205181-ADAE-44BB-8E83-0AA33E1F7D20}" destId="{A1022280-7D15-4B57-8FF8-3DB94F2B68D9}" srcOrd="7" destOrd="0" presId="urn:microsoft.com/office/officeart/2005/8/layout/cycle8"/>
    <dgm:cxn modelId="{4AB468B7-C8CD-4ABD-AAB6-0FC86F01EAC1}" type="presParOf" srcId="{60205181-ADAE-44BB-8E83-0AA33E1F7D20}" destId="{9C4220DF-60AC-4287-AE4A-7F102363F09E}" srcOrd="8" destOrd="0" presId="urn:microsoft.com/office/officeart/2005/8/layout/cycle8"/>
    <dgm:cxn modelId="{25CF19B9-93C0-4CDC-A29D-FFDD607DDD0C}" type="presParOf" srcId="{60205181-ADAE-44BB-8E83-0AA33E1F7D20}" destId="{C09DC336-EE82-4CFE-819F-6DE33E25CC14}" srcOrd="9" destOrd="0" presId="urn:microsoft.com/office/officeart/2005/8/layout/cycle8"/>
    <dgm:cxn modelId="{DA2F262E-F9D4-4A14-A44A-C939D63C059B}" type="presParOf" srcId="{60205181-ADAE-44BB-8E83-0AA33E1F7D20}" destId="{A1CB0925-7954-426C-B18A-50910BCC71C3}" srcOrd="10" destOrd="0" presId="urn:microsoft.com/office/officeart/2005/8/layout/cycle8"/>
    <dgm:cxn modelId="{8926350B-911D-4E06-B5C1-2384CF842F5F}" type="presParOf" srcId="{60205181-ADAE-44BB-8E83-0AA33E1F7D20}" destId="{0E440E6A-C02C-439A-86A0-DD931C9FA756}" srcOrd="11" destOrd="0" presId="urn:microsoft.com/office/officeart/2005/8/layout/cycle8"/>
    <dgm:cxn modelId="{9FD46388-0C02-444C-B68A-79ED886AD13B}" type="presParOf" srcId="{60205181-ADAE-44BB-8E83-0AA33E1F7D20}" destId="{71ED12A5-1FC2-410E-A922-5B63E26D723C}" srcOrd="12" destOrd="0" presId="urn:microsoft.com/office/officeart/2005/8/layout/cycle8"/>
    <dgm:cxn modelId="{1D561666-B88F-4F95-9D50-1388375165AC}" type="presParOf" srcId="{60205181-ADAE-44BB-8E83-0AA33E1F7D20}" destId="{E9F28C2B-2A51-4A53-9A4A-B1A1A3102FE3}" srcOrd="13" destOrd="0" presId="urn:microsoft.com/office/officeart/2005/8/layout/cycle8"/>
    <dgm:cxn modelId="{9ABC34A4-B7E9-4842-81A8-D8559A7B58DE}" type="presParOf" srcId="{60205181-ADAE-44BB-8E83-0AA33E1F7D20}" destId="{E3912613-9FA5-452A-9B4F-EDF2D8F01332}"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BBEF43C-3112-4BD3-93D3-A1B164F034EA}"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8E6DCC8E-68DE-4A53-9A32-4C24F5647333}">
      <dgm:prSet phldrT="[Text]"/>
      <dgm:spPr/>
      <dgm:t>
        <a:bodyPr/>
        <a:lstStyle/>
        <a:p>
          <a:r>
            <a:rPr lang="en-US" dirty="0" smtClean="0"/>
            <a:t>1. </a:t>
          </a:r>
          <a:r>
            <a:rPr lang="en-US" dirty="0" err="1" smtClean="0"/>
            <a:t>Kekuatan</a:t>
          </a:r>
          <a:r>
            <a:rPr lang="en-US" dirty="0" smtClean="0"/>
            <a:t> </a:t>
          </a:r>
          <a:r>
            <a:rPr lang="en-US" dirty="0" err="1" smtClean="0"/>
            <a:t>atau</a:t>
          </a:r>
          <a:r>
            <a:rPr lang="en-US" dirty="0" smtClean="0"/>
            <a:t> </a:t>
          </a:r>
          <a:r>
            <a:rPr lang="en-US" dirty="0" err="1" smtClean="0"/>
            <a:t>energi</a:t>
          </a:r>
          <a:endParaRPr lang="en-US" dirty="0"/>
        </a:p>
      </dgm:t>
    </dgm:pt>
    <dgm:pt modelId="{4853882A-5EA9-4D20-A9C2-6EF4DA670FE8}" type="parTrans" cxnId="{23D9E7F3-0AF6-4A9A-9E30-9A3E49433B87}">
      <dgm:prSet/>
      <dgm:spPr/>
      <dgm:t>
        <a:bodyPr/>
        <a:lstStyle/>
        <a:p>
          <a:endParaRPr lang="en-US"/>
        </a:p>
      </dgm:t>
    </dgm:pt>
    <dgm:pt modelId="{B6CBA840-F200-4841-9D5E-AF42588C83B8}" type="sibTrans" cxnId="{23D9E7F3-0AF6-4A9A-9E30-9A3E49433B87}">
      <dgm:prSet/>
      <dgm:spPr/>
      <dgm:t>
        <a:bodyPr/>
        <a:lstStyle/>
        <a:p>
          <a:endParaRPr lang="en-US"/>
        </a:p>
      </dgm:t>
    </dgm:pt>
    <dgm:pt modelId="{ADA4B52C-CE60-4F49-860B-8DF5A49BA0F2}">
      <dgm:prSet/>
      <dgm:spPr/>
      <dgm:t>
        <a:bodyPr/>
        <a:lstStyle/>
        <a:p>
          <a:r>
            <a:rPr lang="en-US" dirty="0" err="1" smtClean="0"/>
            <a:t>Seorang</a:t>
          </a:r>
          <a:r>
            <a:rPr lang="en-US" dirty="0" smtClean="0"/>
            <a:t> </a:t>
          </a:r>
          <a:r>
            <a:rPr lang="en-US" dirty="0" err="1" smtClean="0"/>
            <a:t>pemimpin</a:t>
          </a:r>
          <a:r>
            <a:rPr lang="en-US" dirty="0" smtClean="0"/>
            <a:t> </a:t>
          </a:r>
          <a:r>
            <a:rPr lang="en-US" dirty="0" err="1" smtClean="0"/>
            <a:t>harus</a:t>
          </a:r>
          <a:r>
            <a:rPr lang="en-US" dirty="0" smtClean="0"/>
            <a:t> </a:t>
          </a:r>
          <a:r>
            <a:rPr lang="en-US" dirty="0" err="1" smtClean="0"/>
            <a:t>memiliki</a:t>
          </a:r>
          <a:r>
            <a:rPr lang="en-US" dirty="0" smtClean="0"/>
            <a:t> </a:t>
          </a:r>
          <a:r>
            <a:rPr lang="en-US" dirty="0" err="1" smtClean="0"/>
            <a:t>kekuatan</a:t>
          </a:r>
          <a:r>
            <a:rPr lang="en-US" dirty="0" smtClean="0"/>
            <a:t> </a:t>
          </a:r>
          <a:r>
            <a:rPr lang="en-US" dirty="0" err="1" smtClean="0"/>
            <a:t>lahiriah</a:t>
          </a:r>
          <a:r>
            <a:rPr lang="en-US" dirty="0" smtClean="0"/>
            <a:t> </a:t>
          </a:r>
          <a:r>
            <a:rPr lang="en-US" dirty="0" err="1" smtClean="0"/>
            <a:t>dan</a:t>
          </a:r>
          <a:r>
            <a:rPr lang="en-US" dirty="0" smtClean="0"/>
            <a:t> </a:t>
          </a:r>
          <a:r>
            <a:rPr lang="en-US" dirty="0" err="1" smtClean="0"/>
            <a:t>rokhaniah</a:t>
          </a:r>
          <a:r>
            <a:rPr lang="en-US" dirty="0" smtClean="0"/>
            <a:t> </a:t>
          </a:r>
          <a:r>
            <a:rPr lang="en-US" dirty="0" err="1" smtClean="0"/>
            <a:t>sehingga</a:t>
          </a:r>
          <a:r>
            <a:rPr lang="en-US" dirty="0" smtClean="0"/>
            <a:t> </a:t>
          </a:r>
          <a:r>
            <a:rPr lang="en-US" dirty="0" err="1" smtClean="0"/>
            <a:t>mampu</a:t>
          </a:r>
          <a:r>
            <a:rPr lang="en-US" dirty="0" smtClean="0"/>
            <a:t> </a:t>
          </a:r>
          <a:r>
            <a:rPr lang="en-US" dirty="0" err="1" smtClean="0"/>
            <a:t>bekerja</a:t>
          </a:r>
          <a:r>
            <a:rPr lang="en-US" dirty="0" smtClean="0"/>
            <a:t> </a:t>
          </a:r>
          <a:r>
            <a:rPr lang="en-US" dirty="0" err="1" smtClean="0"/>
            <a:t>keras</a:t>
          </a:r>
          <a:r>
            <a:rPr lang="en-US" dirty="0" smtClean="0"/>
            <a:t> </a:t>
          </a:r>
          <a:r>
            <a:rPr lang="en-US" dirty="0" err="1" smtClean="0"/>
            <a:t>dan</a:t>
          </a:r>
          <a:r>
            <a:rPr lang="en-US" dirty="0" smtClean="0"/>
            <a:t> </a:t>
          </a:r>
          <a:r>
            <a:rPr lang="en-US" dirty="0" err="1" smtClean="0"/>
            <a:t>banyak</a:t>
          </a:r>
          <a:r>
            <a:rPr lang="en-US" dirty="0" smtClean="0"/>
            <a:t> </a:t>
          </a:r>
          <a:r>
            <a:rPr lang="en-US" dirty="0" err="1" smtClean="0"/>
            <a:t>berfikir</a:t>
          </a:r>
          <a:r>
            <a:rPr lang="en-US" dirty="0" smtClean="0"/>
            <a:t> </a:t>
          </a:r>
          <a:r>
            <a:rPr lang="en-US" dirty="0" err="1" smtClean="0"/>
            <a:t>untuk</a:t>
          </a:r>
          <a:r>
            <a:rPr lang="en-US" dirty="0" smtClean="0"/>
            <a:t> </a:t>
          </a:r>
          <a:r>
            <a:rPr lang="en-US" dirty="0" err="1" smtClean="0"/>
            <a:t>memecahkan</a:t>
          </a:r>
          <a:r>
            <a:rPr lang="en-US" dirty="0" smtClean="0"/>
            <a:t> </a:t>
          </a:r>
          <a:r>
            <a:rPr lang="en-US" dirty="0" err="1" smtClean="0"/>
            <a:t>masalah-masalah</a:t>
          </a:r>
          <a:r>
            <a:rPr lang="en-US" dirty="0" smtClean="0"/>
            <a:t> yang </a:t>
          </a:r>
          <a:r>
            <a:rPr lang="en-US" dirty="0" err="1" smtClean="0"/>
            <a:t>dihadapi</a:t>
          </a:r>
          <a:r>
            <a:rPr lang="en-US" dirty="0" smtClean="0"/>
            <a:t>.</a:t>
          </a:r>
          <a:endParaRPr lang="en-US" dirty="0"/>
        </a:p>
      </dgm:t>
    </dgm:pt>
    <dgm:pt modelId="{7054723B-7C8D-4909-9EF8-7379CF08EC17}" type="parTrans" cxnId="{8738A04E-AE57-4815-A36A-8B1797362FE7}">
      <dgm:prSet/>
      <dgm:spPr/>
      <dgm:t>
        <a:bodyPr/>
        <a:lstStyle/>
        <a:p>
          <a:endParaRPr lang="en-US"/>
        </a:p>
      </dgm:t>
    </dgm:pt>
    <dgm:pt modelId="{AFDB7F97-263E-4163-8C48-17BFAD6A323E}" type="sibTrans" cxnId="{8738A04E-AE57-4815-A36A-8B1797362FE7}">
      <dgm:prSet/>
      <dgm:spPr/>
      <dgm:t>
        <a:bodyPr/>
        <a:lstStyle/>
        <a:p>
          <a:endParaRPr lang="en-US"/>
        </a:p>
      </dgm:t>
    </dgm:pt>
    <dgm:pt modelId="{D59589B1-F3C5-4721-8979-BD56E180BA17}">
      <dgm:prSet/>
      <dgm:spPr/>
      <dgm:t>
        <a:bodyPr/>
        <a:lstStyle/>
        <a:p>
          <a:r>
            <a:rPr lang="en-US" smtClean="0"/>
            <a:t>2. Penguasaan emosional</a:t>
          </a:r>
          <a:endParaRPr lang="en-US"/>
        </a:p>
      </dgm:t>
    </dgm:pt>
    <dgm:pt modelId="{86677E56-D480-4935-BB38-D0D8BE41DF8B}" type="parTrans" cxnId="{F23273C2-6CEA-434B-8F77-17628925FAD5}">
      <dgm:prSet/>
      <dgm:spPr/>
      <dgm:t>
        <a:bodyPr/>
        <a:lstStyle/>
        <a:p>
          <a:endParaRPr lang="en-US"/>
        </a:p>
      </dgm:t>
    </dgm:pt>
    <dgm:pt modelId="{2BD949D5-9CB7-4F0B-8438-2B5A8B19CD7E}" type="sibTrans" cxnId="{F23273C2-6CEA-434B-8F77-17628925FAD5}">
      <dgm:prSet/>
      <dgm:spPr/>
      <dgm:t>
        <a:bodyPr/>
        <a:lstStyle/>
        <a:p>
          <a:endParaRPr lang="en-US"/>
        </a:p>
      </dgm:t>
    </dgm:pt>
    <dgm:pt modelId="{80623DEE-CD47-4E70-8707-CB7F639C1C5F}">
      <dgm:prSet/>
      <dgm:spPr/>
      <dgm:t>
        <a:bodyPr/>
        <a:lstStyle/>
        <a:p>
          <a:r>
            <a:rPr lang="en-US" dirty="0" err="1" smtClean="0"/>
            <a:t>Seorang</a:t>
          </a:r>
          <a:r>
            <a:rPr lang="en-US" dirty="0" smtClean="0"/>
            <a:t> </a:t>
          </a:r>
          <a:r>
            <a:rPr lang="en-US" dirty="0" err="1" smtClean="0"/>
            <a:t>pemimpin</a:t>
          </a:r>
          <a:r>
            <a:rPr lang="en-US" dirty="0" smtClean="0"/>
            <a:t> </a:t>
          </a:r>
          <a:r>
            <a:rPr lang="en-US" dirty="0" err="1" smtClean="0"/>
            <a:t>harus</a:t>
          </a:r>
          <a:r>
            <a:rPr lang="en-US" dirty="0" smtClean="0"/>
            <a:t> </a:t>
          </a:r>
          <a:r>
            <a:rPr lang="en-US" dirty="0" err="1" smtClean="0"/>
            <a:t>dapat</a:t>
          </a:r>
          <a:r>
            <a:rPr lang="en-US" dirty="0" smtClean="0"/>
            <a:t> </a:t>
          </a:r>
          <a:r>
            <a:rPr lang="en-US" dirty="0" err="1" smtClean="0"/>
            <a:t>menguasai</a:t>
          </a:r>
          <a:r>
            <a:rPr lang="en-US" dirty="0" smtClean="0"/>
            <a:t> </a:t>
          </a:r>
          <a:r>
            <a:rPr lang="en-US" dirty="0" err="1" smtClean="0"/>
            <a:t>perasaannya</a:t>
          </a:r>
          <a:r>
            <a:rPr lang="en-US" dirty="0" smtClean="0"/>
            <a:t> </a:t>
          </a:r>
          <a:r>
            <a:rPr lang="en-US" dirty="0" err="1" smtClean="0"/>
            <a:t>dan</a:t>
          </a:r>
          <a:r>
            <a:rPr lang="en-US" dirty="0" smtClean="0"/>
            <a:t> </a:t>
          </a:r>
          <a:r>
            <a:rPr lang="en-US" dirty="0" err="1" smtClean="0"/>
            <a:t>tidak</a:t>
          </a:r>
          <a:r>
            <a:rPr lang="en-US" dirty="0" smtClean="0"/>
            <a:t> </a:t>
          </a:r>
          <a:r>
            <a:rPr lang="en-US" dirty="0" err="1" smtClean="0"/>
            <a:t>mudah</a:t>
          </a:r>
          <a:r>
            <a:rPr lang="en-US" dirty="0" smtClean="0"/>
            <a:t> </a:t>
          </a:r>
          <a:r>
            <a:rPr lang="en-US" dirty="0" err="1" smtClean="0"/>
            <a:t>marah</a:t>
          </a:r>
          <a:r>
            <a:rPr lang="en-US" dirty="0" smtClean="0"/>
            <a:t> </a:t>
          </a:r>
          <a:r>
            <a:rPr lang="en-US" dirty="0" err="1" smtClean="0"/>
            <a:t>dan</a:t>
          </a:r>
          <a:r>
            <a:rPr lang="en-US" dirty="0" smtClean="0"/>
            <a:t> </a:t>
          </a:r>
          <a:r>
            <a:rPr lang="en-US" dirty="0" err="1" smtClean="0"/>
            <a:t>putus</a:t>
          </a:r>
          <a:r>
            <a:rPr lang="en-US" dirty="0" smtClean="0"/>
            <a:t> </a:t>
          </a:r>
          <a:r>
            <a:rPr lang="en-US" dirty="0" err="1" smtClean="0"/>
            <a:t>asa</a:t>
          </a:r>
          <a:r>
            <a:rPr lang="en-US" dirty="0" smtClean="0"/>
            <a:t>.</a:t>
          </a:r>
          <a:endParaRPr lang="en-US" dirty="0"/>
        </a:p>
      </dgm:t>
    </dgm:pt>
    <dgm:pt modelId="{F879714E-AD64-4164-8552-19E9AB4C5C74}" type="parTrans" cxnId="{570FA19B-E626-46D6-B394-7149EEEA9EDF}">
      <dgm:prSet/>
      <dgm:spPr/>
      <dgm:t>
        <a:bodyPr/>
        <a:lstStyle/>
        <a:p>
          <a:endParaRPr lang="en-US"/>
        </a:p>
      </dgm:t>
    </dgm:pt>
    <dgm:pt modelId="{E3565ADE-1484-4783-AA8C-6E628A8326E6}" type="sibTrans" cxnId="{570FA19B-E626-46D6-B394-7149EEEA9EDF}">
      <dgm:prSet/>
      <dgm:spPr/>
      <dgm:t>
        <a:bodyPr/>
        <a:lstStyle/>
        <a:p>
          <a:endParaRPr lang="en-US"/>
        </a:p>
      </dgm:t>
    </dgm:pt>
    <dgm:pt modelId="{3C93A6C1-3F25-4584-A65B-068F1B77ABFD}">
      <dgm:prSet/>
      <dgm:spPr/>
      <dgm:t>
        <a:bodyPr/>
        <a:lstStyle/>
        <a:p>
          <a:r>
            <a:rPr lang="fi-FI" smtClean="0"/>
            <a:t>3. Pengetahuan mengenai hubungan kemanusiaan</a:t>
          </a:r>
          <a:endParaRPr lang="en-US"/>
        </a:p>
      </dgm:t>
    </dgm:pt>
    <dgm:pt modelId="{85B10BC3-0AC6-4208-8E78-BD655274CC47}" type="parTrans" cxnId="{F8F65293-B375-4336-B88E-B7B1606263ED}">
      <dgm:prSet/>
      <dgm:spPr/>
      <dgm:t>
        <a:bodyPr/>
        <a:lstStyle/>
        <a:p>
          <a:endParaRPr lang="en-US"/>
        </a:p>
      </dgm:t>
    </dgm:pt>
    <dgm:pt modelId="{E4FE9707-CA9A-440C-BF5A-3977B5F93BA7}" type="sibTrans" cxnId="{F8F65293-B375-4336-B88E-B7B1606263ED}">
      <dgm:prSet/>
      <dgm:spPr/>
      <dgm:t>
        <a:bodyPr/>
        <a:lstStyle/>
        <a:p>
          <a:endParaRPr lang="en-US"/>
        </a:p>
      </dgm:t>
    </dgm:pt>
    <dgm:pt modelId="{9FED9E7C-247F-4AE8-9956-3E71996EF451}">
      <dgm:prSet/>
      <dgm:spPr/>
      <dgm:t>
        <a:bodyPr/>
        <a:lstStyle/>
        <a:p>
          <a:r>
            <a:rPr lang="en-US" dirty="0" err="1" smtClean="0"/>
            <a:t>Seorang</a:t>
          </a:r>
          <a:r>
            <a:rPr lang="en-US" dirty="0" smtClean="0"/>
            <a:t> </a:t>
          </a:r>
          <a:r>
            <a:rPr lang="en-US" dirty="0" err="1" smtClean="0"/>
            <a:t>pemimpin</a:t>
          </a:r>
          <a:r>
            <a:rPr lang="en-US" dirty="0" smtClean="0"/>
            <a:t> </a:t>
          </a:r>
          <a:r>
            <a:rPr lang="en-US" dirty="0" err="1" smtClean="0"/>
            <a:t>harus</a:t>
          </a:r>
          <a:r>
            <a:rPr lang="en-US" dirty="0" smtClean="0"/>
            <a:t> </a:t>
          </a:r>
          <a:r>
            <a:rPr lang="en-US" dirty="0" err="1" smtClean="0"/>
            <a:t>dapat</a:t>
          </a:r>
          <a:r>
            <a:rPr lang="en-US" dirty="0" smtClean="0"/>
            <a:t> </a:t>
          </a:r>
          <a:r>
            <a:rPr lang="en-US" dirty="0" err="1" smtClean="0"/>
            <a:t>mengadakan</a:t>
          </a:r>
          <a:r>
            <a:rPr lang="en-US" dirty="0" smtClean="0"/>
            <a:t> </a:t>
          </a:r>
          <a:r>
            <a:rPr lang="en-US" dirty="0" err="1" smtClean="0"/>
            <a:t>hubungan</a:t>
          </a:r>
          <a:r>
            <a:rPr lang="en-US" dirty="0" smtClean="0"/>
            <a:t> yang </a:t>
          </a:r>
          <a:r>
            <a:rPr lang="en-US" dirty="0" err="1" smtClean="0"/>
            <a:t>manusiawi</a:t>
          </a:r>
          <a:r>
            <a:rPr lang="en-US" dirty="0" smtClean="0"/>
            <a:t> </a:t>
          </a:r>
          <a:r>
            <a:rPr lang="en-US" dirty="0" err="1" smtClean="0"/>
            <a:t>dengan</a:t>
          </a:r>
          <a:r>
            <a:rPr lang="en-US" dirty="0" smtClean="0"/>
            <a:t> </a:t>
          </a:r>
          <a:r>
            <a:rPr lang="en-US" dirty="0" err="1" smtClean="0"/>
            <a:t>bawahannya</a:t>
          </a:r>
          <a:r>
            <a:rPr lang="en-US" dirty="0" smtClean="0"/>
            <a:t> </a:t>
          </a:r>
          <a:r>
            <a:rPr lang="en-US" dirty="0" err="1" smtClean="0"/>
            <a:t>dan</a:t>
          </a:r>
          <a:r>
            <a:rPr lang="en-US" dirty="0" smtClean="0"/>
            <a:t> orang-orang lain, </a:t>
          </a:r>
          <a:r>
            <a:rPr lang="en-US" dirty="0" err="1" smtClean="0"/>
            <a:t>sehingga</a:t>
          </a:r>
          <a:r>
            <a:rPr lang="en-US" dirty="0" smtClean="0"/>
            <a:t> </a:t>
          </a:r>
          <a:r>
            <a:rPr lang="en-US" dirty="0" err="1" smtClean="0"/>
            <a:t>mudah</a:t>
          </a:r>
          <a:r>
            <a:rPr lang="en-US" dirty="0" smtClean="0"/>
            <a:t> </a:t>
          </a:r>
          <a:r>
            <a:rPr lang="en-US" dirty="0" err="1" smtClean="0"/>
            <a:t>mendapatkan</a:t>
          </a:r>
          <a:r>
            <a:rPr lang="en-US" dirty="0" smtClean="0"/>
            <a:t> </a:t>
          </a:r>
          <a:r>
            <a:rPr lang="en-US" dirty="0" err="1" smtClean="0"/>
            <a:t>bantuan</a:t>
          </a:r>
          <a:r>
            <a:rPr lang="en-US" dirty="0" smtClean="0"/>
            <a:t> </a:t>
          </a:r>
          <a:r>
            <a:rPr lang="en-US" dirty="0" err="1" smtClean="0"/>
            <a:t>dalam</a:t>
          </a:r>
          <a:r>
            <a:rPr lang="en-US" dirty="0" smtClean="0"/>
            <a:t> </a:t>
          </a:r>
          <a:r>
            <a:rPr lang="en-US" dirty="0" err="1" smtClean="0"/>
            <a:t>setiap</a:t>
          </a:r>
          <a:r>
            <a:rPr lang="en-US" dirty="0" smtClean="0"/>
            <a:t> </a:t>
          </a:r>
          <a:r>
            <a:rPr lang="en-US" dirty="0" err="1" smtClean="0"/>
            <a:t>kesulitan</a:t>
          </a:r>
          <a:r>
            <a:rPr lang="en-US" dirty="0" smtClean="0"/>
            <a:t> yang </a:t>
          </a:r>
          <a:r>
            <a:rPr lang="en-US" dirty="0" err="1" smtClean="0"/>
            <a:t>dihadapinya</a:t>
          </a:r>
          <a:r>
            <a:rPr lang="en-US" dirty="0" smtClean="0"/>
            <a:t>.</a:t>
          </a:r>
          <a:endParaRPr lang="en-US" dirty="0"/>
        </a:p>
      </dgm:t>
    </dgm:pt>
    <dgm:pt modelId="{FEB118C5-A811-44ED-9DF0-8A7C22F3262F}" type="parTrans" cxnId="{E3497F4A-57BC-4EE9-B21D-34FB3E0C5866}">
      <dgm:prSet/>
      <dgm:spPr/>
      <dgm:t>
        <a:bodyPr/>
        <a:lstStyle/>
        <a:p>
          <a:endParaRPr lang="en-US"/>
        </a:p>
      </dgm:t>
    </dgm:pt>
    <dgm:pt modelId="{027B5969-7A72-4479-9A68-4C7D2278BE45}" type="sibTrans" cxnId="{E3497F4A-57BC-4EE9-B21D-34FB3E0C5866}">
      <dgm:prSet/>
      <dgm:spPr/>
      <dgm:t>
        <a:bodyPr/>
        <a:lstStyle/>
        <a:p>
          <a:endParaRPr lang="en-US"/>
        </a:p>
      </dgm:t>
    </dgm:pt>
    <dgm:pt modelId="{C0702D51-CC48-444D-83EA-27860E20CD9F}">
      <dgm:prSet/>
      <dgm:spPr/>
      <dgm:t>
        <a:bodyPr/>
        <a:lstStyle/>
        <a:p>
          <a:r>
            <a:rPr lang="sv-SE" dirty="0" smtClean="0"/>
            <a:t>4. Motivasi dan dorongan </a:t>
          </a:r>
          <a:r>
            <a:rPr lang="sv-SE" dirty="0" smtClean="0"/>
            <a:t>pribadi </a:t>
          </a:r>
          <a:endParaRPr lang="en-US" dirty="0"/>
        </a:p>
      </dgm:t>
    </dgm:pt>
    <dgm:pt modelId="{4A4E17C5-637B-4373-B690-CEF70165C0C4}" type="parTrans" cxnId="{FB91031F-5246-419E-9BAC-BE12E6E53F6B}">
      <dgm:prSet/>
      <dgm:spPr/>
      <dgm:t>
        <a:bodyPr/>
        <a:lstStyle/>
        <a:p>
          <a:endParaRPr lang="en-US"/>
        </a:p>
      </dgm:t>
    </dgm:pt>
    <dgm:pt modelId="{ACF7037B-CE3F-4AE3-AF78-4CD95165E009}" type="sibTrans" cxnId="{FB91031F-5246-419E-9BAC-BE12E6E53F6B}">
      <dgm:prSet/>
      <dgm:spPr/>
      <dgm:t>
        <a:bodyPr/>
        <a:lstStyle/>
        <a:p>
          <a:endParaRPr lang="en-US"/>
        </a:p>
      </dgm:t>
    </dgm:pt>
    <dgm:pt modelId="{255EF368-299D-49DE-B87F-96EF3D016A59}">
      <dgm:prSet/>
      <dgm:spPr/>
      <dgm:t>
        <a:bodyPr/>
        <a:lstStyle/>
        <a:p>
          <a:r>
            <a:rPr lang="en-US" dirty="0" smtClean="0"/>
            <a:t>5. </a:t>
          </a:r>
          <a:r>
            <a:rPr lang="en-US" dirty="0" err="1" smtClean="0"/>
            <a:t>Kecakapan</a:t>
          </a:r>
          <a:r>
            <a:rPr lang="en-US" dirty="0" smtClean="0"/>
            <a:t> </a:t>
          </a:r>
          <a:r>
            <a:rPr lang="en-US" dirty="0" err="1" smtClean="0"/>
            <a:t>berkomunikasi</a:t>
          </a:r>
          <a:endParaRPr lang="en-US" dirty="0"/>
        </a:p>
      </dgm:t>
    </dgm:pt>
    <dgm:pt modelId="{E5DD4C40-1D9D-4D41-8725-BF3EFBEAFE6C}" type="parTrans" cxnId="{DD2E2053-4EA3-4435-A87F-0207C266F7EE}">
      <dgm:prSet/>
      <dgm:spPr/>
      <dgm:t>
        <a:bodyPr/>
        <a:lstStyle/>
        <a:p>
          <a:endParaRPr lang="en-US"/>
        </a:p>
      </dgm:t>
    </dgm:pt>
    <dgm:pt modelId="{0665D824-DE36-4F67-97EC-CBED23747519}" type="sibTrans" cxnId="{DD2E2053-4EA3-4435-A87F-0207C266F7EE}">
      <dgm:prSet/>
      <dgm:spPr/>
      <dgm:t>
        <a:bodyPr/>
        <a:lstStyle/>
        <a:p>
          <a:endParaRPr lang="en-US"/>
        </a:p>
      </dgm:t>
    </dgm:pt>
    <dgm:pt modelId="{195D50A9-D4A6-4A4D-BA9F-A63BFD11AEDA}">
      <dgm:prSet/>
      <dgm:spPr/>
      <dgm:t>
        <a:bodyPr/>
        <a:lstStyle/>
        <a:p>
          <a:r>
            <a:rPr lang="en-US" dirty="0" smtClean="0"/>
            <a:t>6. </a:t>
          </a:r>
          <a:r>
            <a:rPr lang="en-US" dirty="0" err="1" smtClean="0"/>
            <a:t>Kecakapan</a:t>
          </a:r>
          <a:r>
            <a:rPr lang="en-US" dirty="0" smtClean="0"/>
            <a:t> </a:t>
          </a:r>
          <a:r>
            <a:rPr lang="en-US" dirty="0" err="1" smtClean="0"/>
            <a:t>mengajar</a:t>
          </a:r>
          <a:endParaRPr lang="en-US" dirty="0"/>
        </a:p>
      </dgm:t>
    </dgm:pt>
    <dgm:pt modelId="{76855CBF-C989-4175-B72F-126289E63B4F}" type="parTrans" cxnId="{0385AB58-504A-4E0A-9AA6-F1DCAA166F97}">
      <dgm:prSet/>
      <dgm:spPr/>
      <dgm:t>
        <a:bodyPr/>
        <a:lstStyle/>
        <a:p>
          <a:endParaRPr lang="en-US"/>
        </a:p>
      </dgm:t>
    </dgm:pt>
    <dgm:pt modelId="{8330F592-2F92-4A4B-B38F-2A427F3F2FCB}" type="sibTrans" cxnId="{0385AB58-504A-4E0A-9AA6-F1DCAA166F97}">
      <dgm:prSet/>
      <dgm:spPr/>
      <dgm:t>
        <a:bodyPr/>
        <a:lstStyle/>
        <a:p>
          <a:endParaRPr lang="en-US"/>
        </a:p>
      </dgm:t>
    </dgm:pt>
    <dgm:pt modelId="{23B2245F-6778-4D6C-A5F2-E1BC1EAE58D9}">
      <dgm:prSet/>
      <dgm:spPr/>
      <dgm:t>
        <a:bodyPr/>
        <a:lstStyle/>
        <a:p>
          <a:r>
            <a:rPr lang="en-US" dirty="0" smtClean="0"/>
            <a:t>7. </a:t>
          </a:r>
          <a:r>
            <a:rPr lang="en-US" dirty="0" err="1" smtClean="0"/>
            <a:t>Kecakapan</a:t>
          </a:r>
          <a:r>
            <a:rPr lang="en-US" dirty="0" smtClean="0"/>
            <a:t> </a:t>
          </a:r>
          <a:r>
            <a:rPr lang="en-US" dirty="0" err="1" smtClean="0"/>
            <a:t>bergaul</a:t>
          </a:r>
          <a:endParaRPr lang="en-US" dirty="0"/>
        </a:p>
      </dgm:t>
    </dgm:pt>
    <dgm:pt modelId="{8B136AA7-D37C-4164-9A4B-B3BD9A5BC217}" type="parTrans" cxnId="{761F9330-57DD-4D3F-9CAD-2BD822F64730}">
      <dgm:prSet/>
      <dgm:spPr/>
      <dgm:t>
        <a:bodyPr/>
        <a:lstStyle/>
        <a:p>
          <a:endParaRPr lang="en-US"/>
        </a:p>
      </dgm:t>
    </dgm:pt>
    <dgm:pt modelId="{17108727-C8E6-4623-8D24-C9F7A8245BCF}" type="sibTrans" cxnId="{761F9330-57DD-4D3F-9CAD-2BD822F64730}">
      <dgm:prSet/>
      <dgm:spPr/>
      <dgm:t>
        <a:bodyPr/>
        <a:lstStyle/>
        <a:p>
          <a:endParaRPr lang="en-US"/>
        </a:p>
      </dgm:t>
    </dgm:pt>
    <dgm:pt modelId="{DEA26601-CBF4-4F12-9C31-DCEE15E22F5A}">
      <dgm:prSet/>
      <dgm:spPr/>
      <dgm:t>
        <a:bodyPr/>
        <a:lstStyle/>
        <a:p>
          <a:r>
            <a:rPr lang="en-US" dirty="0" smtClean="0"/>
            <a:t>8. </a:t>
          </a:r>
          <a:r>
            <a:rPr lang="en-US" dirty="0" err="1" smtClean="0"/>
            <a:t>Kemampuan</a:t>
          </a:r>
          <a:r>
            <a:rPr lang="en-US" dirty="0" smtClean="0"/>
            <a:t> </a:t>
          </a:r>
          <a:r>
            <a:rPr lang="en-US" dirty="0" err="1" smtClean="0"/>
            <a:t>teknis</a:t>
          </a:r>
          <a:r>
            <a:rPr lang="en-US" dirty="0" smtClean="0"/>
            <a:t> </a:t>
          </a:r>
          <a:r>
            <a:rPr lang="en-US" dirty="0" err="1" smtClean="0"/>
            <a:t>kepemimpinan</a:t>
          </a:r>
          <a:endParaRPr lang="en-US" dirty="0"/>
        </a:p>
      </dgm:t>
    </dgm:pt>
    <dgm:pt modelId="{D2B369A5-C227-43DB-8FAA-139B01F123D9}" type="parTrans" cxnId="{E2804102-3497-488C-BA8A-D408C83E51D6}">
      <dgm:prSet/>
      <dgm:spPr/>
      <dgm:t>
        <a:bodyPr/>
        <a:lstStyle/>
        <a:p>
          <a:endParaRPr lang="en-US"/>
        </a:p>
      </dgm:t>
    </dgm:pt>
    <dgm:pt modelId="{3FFDFB82-4116-4003-B1F5-1E4E1DEED4CC}" type="sibTrans" cxnId="{E2804102-3497-488C-BA8A-D408C83E51D6}">
      <dgm:prSet/>
      <dgm:spPr/>
      <dgm:t>
        <a:bodyPr/>
        <a:lstStyle/>
        <a:p>
          <a:endParaRPr lang="en-US"/>
        </a:p>
      </dgm:t>
    </dgm:pt>
    <dgm:pt modelId="{0D3AF08D-0C1C-43C4-8C3D-7E4122E23E9B}">
      <dgm:prSet/>
      <dgm:spPr/>
      <dgm:t>
        <a:bodyPr/>
        <a:lstStyle/>
        <a:p>
          <a:r>
            <a:rPr lang="sv-SE" smtClean="0"/>
            <a:t>mampu </a:t>
          </a:r>
          <a:r>
            <a:rPr lang="sv-SE" dirty="0" smtClean="0"/>
            <a:t>menimbulkan semangat, gairah, dan ketekunan dalam bekerja.</a:t>
          </a:r>
          <a:endParaRPr lang="en-US" dirty="0"/>
        </a:p>
      </dgm:t>
    </dgm:pt>
    <dgm:pt modelId="{10D4AAF9-62FF-4873-BCAA-39FE8A2BDBBF}" type="parTrans" cxnId="{0723D752-96BC-475C-9976-D2BEB6F55605}">
      <dgm:prSet/>
      <dgm:spPr/>
      <dgm:t>
        <a:bodyPr/>
        <a:lstStyle/>
        <a:p>
          <a:endParaRPr lang="en-US"/>
        </a:p>
      </dgm:t>
    </dgm:pt>
    <dgm:pt modelId="{68EF51E6-0653-4C5D-AA42-8A987B94B34B}" type="sibTrans" cxnId="{0723D752-96BC-475C-9976-D2BEB6F55605}">
      <dgm:prSet/>
      <dgm:spPr/>
      <dgm:t>
        <a:bodyPr/>
        <a:lstStyle/>
        <a:p>
          <a:endParaRPr lang="en-US"/>
        </a:p>
      </dgm:t>
    </dgm:pt>
    <dgm:pt modelId="{EEC1A3EB-B7F7-44C9-B852-1C2DE2A4B28F}">
      <dgm:prSet/>
      <dgm:spPr/>
      <dgm:t>
        <a:bodyPr/>
        <a:lstStyle/>
        <a:p>
          <a:r>
            <a:rPr lang="en-US" smtClean="0"/>
            <a:t>kemampuan </a:t>
          </a:r>
          <a:r>
            <a:rPr lang="en-US" dirty="0" err="1" smtClean="0"/>
            <a:t>menyampaikan</a:t>
          </a:r>
          <a:r>
            <a:rPr lang="en-US" dirty="0" smtClean="0"/>
            <a:t> ide, </a:t>
          </a:r>
          <a:r>
            <a:rPr lang="en-US" dirty="0" err="1" smtClean="0"/>
            <a:t>pendapat</a:t>
          </a:r>
          <a:r>
            <a:rPr lang="en-US" dirty="0" smtClean="0"/>
            <a:t> </a:t>
          </a:r>
          <a:r>
            <a:rPr lang="en-US" dirty="0" err="1" smtClean="0"/>
            <a:t>serta</a:t>
          </a:r>
          <a:r>
            <a:rPr lang="en-US" dirty="0" smtClean="0"/>
            <a:t> </a:t>
          </a:r>
          <a:r>
            <a:rPr lang="en-US" dirty="0" err="1" smtClean="0"/>
            <a:t>keinginan</a:t>
          </a:r>
          <a:r>
            <a:rPr lang="en-US" dirty="0" smtClean="0"/>
            <a:t> </a:t>
          </a:r>
          <a:r>
            <a:rPr lang="en-US" dirty="0" err="1" smtClean="0"/>
            <a:t>dengan</a:t>
          </a:r>
          <a:r>
            <a:rPr lang="en-US" dirty="0" smtClean="0"/>
            <a:t> </a:t>
          </a:r>
          <a:r>
            <a:rPr lang="en-US" dirty="0" err="1" smtClean="0"/>
            <a:t>baik</a:t>
          </a:r>
          <a:r>
            <a:rPr lang="en-US" dirty="0" smtClean="0"/>
            <a:t> </a:t>
          </a:r>
          <a:r>
            <a:rPr lang="en-US" dirty="0" err="1" smtClean="0"/>
            <a:t>kepada</a:t>
          </a:r>
          <a:r>
            <a:rPr lang="en-US" dirty="0" smtClean="0"/>
            <a:t> orang lain, </a:t>
          </a:r>
          <a:r>
            <a:rPr lang="en-US" dirty="0" err="1" smtClean="0"/>
            <a:t>serta</a:t>
          </a:r>
          <a:r>
            <a:rPr lang="en-US" dirty="0" smtClean="0"/>
            <a:t> </a:t>
          </a:r>
          <a:r>
            <a:rPr lang="en-US" dirty="0" err="1" smtClean="0"/>
            <a:t>dapat</a:t>
          </a:r>
          <a:r>
            <a:rPr lang="en-US" dirty="0" smtClean="0"/>
            <a:t> </a:t>
          </a:r>
          <a:r>
            <a:rPr lang="en-US" dirty="0" err="1" smtClean="0"/>
            <a:t>dengan</a:t>
          </a:r>
          <a:r>
            <a:rPr lang="en-US" dirty="0" smtClean="0"/>
            <a:t> </a:t>
          </a:r>
          <a:r>
            <a:rPr lang="en-US" dirty="0" err="1" smtClean="0"/>
            <a:t>mudah</a:t>
          </a:r>
          <a:r>
            <a:rPr lang="en-US" dirty="0" smtClean="0"/>
            <a:t> </a:t>
          </a:r>
          <a:r>
            <a:rPr lang="en-US" dirty="0" err="1" smtClean="0"/>
            <a:t>mengambil</a:t>
          </a:r>
          <a:r>
            <a:rPr lang="en-US" dirty="0" smtClean="0"/>
            <a:t> </a:t>
          </a:r>
          <a:r>
            <a:rPr lang="en-US" dirty="0" err="1" smtClean="0"/>
            <a:t>intisari</a:t>
          </a:r>
          <a:r>
            <a:rPr lang="en-US" dirty="0" smtClean="0"/>
            <a:t> </a:t>
          </a:r>
          <a:r>
            <a:rPr lang="en-US" dirty="0" err="1" smtClean="0"/>
            <a:t>pembicaraan</a:t>
          </a:r>
          <a:r>
            <a:rPr lang="en-US" dirty="0" smtClean="0"/>
            <a:t>.</a:t>
          </a:r>
          <a:endParaRPr lang="en-US" dirty="0"/>
        </a:p>
      </dgm:t>
    </dgm:pt>
    <dgm:pt modelId="{A5784FEF-4D1B-4D3E-A207-1F23026674A2}" type="parTrans" cxnId="{A4BA4757-0129-42C4-98CA-B5BF2D835CB3}">
      <dgm:prSet/>
      <dgm:spPr/>
      <dgm:t>
        <a:bodyPr/>
        <a:lstStyle/>
        <a:p>
          <a:endParaRPr lang="en-US"/>
        </a:p>
      </dgm:t>
    </dgm:pt>
    <dgm:pt modelId="{416FBDFA-FFC2-4502-AEBE-9982B0B9C0BD}" type="sibTrans" cxnId="{A4BA4757-0129-42C4-98CA-B5BF2D835CB3}">
      <dgm:prSet/>
      <dgm:spPr/>
      <dgm:t>
        <a:bodyPr/>
        <a:lstStyle/>
        <a:p>
          <a:endParaRPr lang="en-US"/>
        </a:p>
      </dgm:t>
    </dgm:pt>
    <dgm:pt modelId="{63ACF918-1B22-40CB-8A4C-C4F764EBA74D}">
      <dgm:prSet/>
      <dgm:spPr/>
      <dgm:t>
        <a:bodyPr/>
        <a:lstStyle/>
        <a:p>
          <a:r>
            <a:rPr lang="en-US" smtClean="0"/>
            <a:t>pemimpin </a:t>
          </a:r>
          <a:r>
            <a:rPr lang="en-US" dirty="0" smtClean="0"/>
            <a:t>yang </a:t>
          </a:r>
          <a:r>
            <a:rPr lang="en-US" dirty="0" err="1" smtClean="0"/>
            <a:t>baik</a:t>
          </a:r>
          <a:r>
            <a:rPr lang="en-US" dirty="0" smtClean="0"/>
            <a:t> </a:t>
          </a:r>
          <a:r>
            <a:rPr lang="en-US" dirty="0" err="1" smtClean="0"/>
            <a:t>adalah</a:t>
          </a:r>
          <a:r>
            <a:rPr lang="en-US" dirty="0" smtClean="0"/>
            <a:t> guru yang </a:t>
          </a:r>
          <a:r>
            <a:rPr lang="en-US" dirty="0" err="1" smtClean="0"/>
            <a:t>mampu</a:t>
          </a:r>
          <a:r>
            <a:rPr lang="en-US" dirty="0" smtClean="0"/>
            <a:t> </a:t>
          </a:r>
          <a:r>
            <a:rPr lang="en-US" dirty="0" err="1" smtClean="0"/>
            <a:t>mengajar</a:t>
          </a:r>
          <a:r>
            <a:rPr lang="en-US" dirty="0" smtClean="0"/>
            <a:t> </a:t>
          </a:r>
          <a:r>
            <a:rPr lang="en-US" dirty="0" err="1" smtClean="0"/>
            <a:t>dan</a:t>
          </a:r>
          <a:r>
            <a:rPr lang="en-US" dirty="0" smtClean="0"/>
            <a:t> </a:t>
          </a:r>
          <a:r>
            <a:rPr lang="en-US" dirty="0" err="1" smtClean="0"/>
            <a:t>memberikan</a:t>
          </a:r>
          <a:r>
            <a:rPr lang="en-US" dirty="0" smtClean="0"/>
            <a:t> </a:t>
          </a:r>
          <a:r>
            <a:rPr lang="en-US" dirty="0" err="1" smtClean="0"/>
            <a:t>teladan</a:t>
          </a:r>
          <a:r>
            <a:rPr lang="en-US" dirty="0" smtClean="0"/>
            <a:t> </a:t>
          </a:r>
          <a:r>
            <a:rPr lang="en-US" dirty="0" err="1" smtClean="0"/>
            <a:t>dan</a:t>
          </a:r>
          <a:r>
            <a:rPr lang="en-US" dirty="0" smtClean="0"/>
            <a:t> </a:t>
          </a:r>
          <a:r>
            <a:rPr lang="en-US" dirty="0" err="1" smtClean="0"/>
            <a:t>petunjuk-petunjuk</a:t>
          </a:r>
          <a:r>
            <a:rPr lang="en-US" dirty="0" smtClean="0"/>
            <a:t>, </a:t>
          </a:r>
          <a:r>
            <a:rPr lang="en-US" dirty="0" err="1" smtClean="0"/>
            <a:t>menerangkan</a:t>
          </a:r>
          <a:r>
            <a:rPr lang="en-US" dirty="0" smtClean="0"/>
            <a:t> yang </a:t>
          </a:r>
          <a:r>
            <a:rPr lang="en-US" dirty="0" err="1" smtClean="0"/>
            <a:t>belum</a:t>
          </a:r>
          <a:r>
            <a:rPr lang="en-US" dirty="0" smtClean="0"/>
            <a:t> </a:t>
          </a:r>
          <a:r>
            <a:rPr lang="en-US" dirty="0" err="1" smtClean="0"/>
            <a:t>dengan</a:t>
          </a:r>
          <a:r>
            <a:rPr lang="en-US" dirty="0" smtClean="0"/>
            <a:t> </a:t>
          </a:r>
          <a:r>
            <a:rPr lang="en-US" dirty="0" err="1" smtClean="0"/>
            <a:t>gambaran</a:t>
          </a:r>
          <a:r>
            <a:rPr lang="en-US" dirty="0" smtClean="0"/>
            <a:t> </a:t>
          </a:r>
          <a:r>
            <a:rPr lang="en-US" dirty="0" err="1" smtClean="0"/>
            <a:t>jelas</a:t>
          </a:r>
          <a:r>
            <a:rPr lang="en-US" dirty="0" smtClean="0"/>
            <a:t> </a:t>
          </a:r>
          <a:r>
            <a:rPr lang="en-US" dirty="0" err="1" smtClean="0"/>
            <a:t>serta</a:t>
          </a:r>
          <a:r>
            <a:rPr lang="en-US" dirty="0" smtClean="0"/>
            <a:t> </a:t>
          </a:r>
          <a:r>
            <a:rPr lang="en-US" dirty="0" err="1" smtClean="0"/>
            <a:t>memperbaiki</a:t>
          </a:r>
          <a:r>
            <a:rPr lang="en-US" dirty="0" smtClean="0"/>
            <a:t> yang </a:t>
          </a:r>
          <a:r>
            <a:rPr lang="en-US" dirty="0" err="1" smtClean="0"/>
            <a:t>salah</a:t>
          </a:r>
          <a:r>
            <a:rPr lang="en-US" dirty="0" smtClean="0"/>
            <a:t>.</a:t>
          </a:r>
          <a:endParaRPr lang="en-US" dirty="0"/>
        </a:p>
      </dgm:t>
    </dgm:pt>
    <dgm:pt modelId="{6480A93D-F8D9-427F-83E4-3FA10B130BD4}" type="parTrans" cxnId="{36310E70-A326-4696-84D8-F3489067AAB4}">
      <dgm:prSet/>
      <dgm:spPr/>
      <dgm:t>
        <a:bodyPr/>
        <a:lstStyle/>
        <a:p>
          <a:endParaRPr lang="en-US"/>
        </a:p>
      </dgm:t>
    </dgm:pt>
    <dgm:pt modelId="{31C73758-0E05-4656-B6FF-A1888A8846FB}" type="sibTrans" cxnId="{36310E70-A326-4696-84D8-F3489067AAB4}">
      <dgm:prSet/>
      <dgm:spPr/>
      <dgm:t>
        <a:bodyPr/>
        <a:lstStyle/>
        <a:p>
          <a:endParaRPr lang="en-US"/>
        </a:p>
      </dgm:t>
    </dgm:pt>
    <dgm:pt modelId="{E381198C-7A48-4E5D-B8A7-664C270E692C}">
      <dgm:prSet/>
      <dgm:spPr/>
      <dgm:t>
        <a:bodyPr/>
        <a:lstStyle/>
        <a:p>
          <a:r>
            <a:rPr lang="en-US" smtClean="0"/>
            <a:t>dapat </a:t>
          </a:r>
          <a:r>
            <a:rPr lang="en-US" dirty="0" err="1" smtClean="0"/>
            <a:t>mengetahui</a:t>
          </a:r>
          <a:r>
            <a:rPr lang="en-US" dirty="0" smtClean="0"/>
            <a:t> </a:t>
          </a:r>
          <a:r>
            <a:rPr lang="en-US" dirty="0" err="1" smtClean="0"/>
            <a:t>sifat</a:t>
          </a:r>
          <a:r>
            <a:rPr lang="en-US" dirty="0" smtClean="0"/>
            <a:t> </a:t>
          </a:r>
          <a:r>
            <a:rPr lang="en-US" dirty="0" err="1" smtClean="0"/>
            <a:t>dan</a:t>
          </a:r>
          <a:r>
            <a:rPr lang="en-US" dirty="0" smtClean="0"/>
            <a:t> </a:t>
          </a:r>
          <a:r>
            <a:rPr lang="en-US" dirty="0" err="1" smtClean="0"/>
            <a:t>watak</a:t>
          </a:r>
          <a:r>
            <a:rPr lang="en-US" dirty="0" smtClean="0"/>
            <a:t> orang lain </a:t>
          </a:r>
          <a:r>
            <a:rPr lang="en-US" dirty="0" err="1" smtClean="0"/>
            <a:t>melalui</a:t>
          </a:r>
          <a:r>
            <a:rPr lang="en-US" dirty="0" smtClean="0"/>
            <a:t> </a:t>
          </a:r>
          <a:r>
            <a:rPr lang="en-US" dirty="0" err="1" smtClean="0"/>
            <a:t>pergaulan</a:t>
          </a:r>
          <a:r>
            <a:rPr lang="en-US" dirty="0" smtClean="0"/>
            <a:t> agar </a:t>
          </a:r>
          <a:r>
            <a:rPr lang="en-US" dirty="0" err="1" smtClean="0"/>
            <a:t>dengan</a:t>
          </a:r>
          <a:r>
            <a:rPr lang="en-US" dirty="0" smtClean="0"/>
            <a:t> </a:t>
          </a:r>
          <a:r>
            <a:rPr lang="en-US" dirty="0" err="1" smtClean="0"/>
            <a:t>mudah</a:t>
          </a:r>
          <a:r>
            <a:rPr lang="en-US" dirty="0" smtClean="0"/>
            <a:t> </a:t>
          </a:r>
          <a:r>
            <a:rPr lang="en-US" dirty="0" err="1" smtClean="0"/>
            <a:t>dapat</a:t>
          </a:r>
          <a:r>
            <a:rPr lang="en-US" dirty="0" smtClean="0"/>
            <a:t> </a:t>
          </a:r>
          <a:r>
            <a:rPr lang="en-US" dirty="0" err="1" smtClean="0"/>
            <a:t>memperoleh</a:t>
          </a:r>
          <a:r>
            <a:rPr lang="en-US" dirty="0" smtClean="0"/>
            <a:t> </a:t>
          </a:r>
          <a:r>
            <a:rPr lang="en-US" dirty="0" err="1" smtClean="0"/>
            <a:t>kesetiaan</a:t>
          </a:r>
          <a:r>
            <a:rPr lang="en-US" dirty="0" smtClean="0"/>
            <a:t> </a:t>
          </a:r>
          <a:r>
            <a:rPr lang="en-US" dirty="0" err="1" smtClean="0"/>
            <a:t>dan</a:t>
          </a:r>
          <a:r>
            <a:rPr lang="en-US" dirty="0" smtClean="0"/>
            <a:t> </a:t>
          </a:r>
          <a:r>
            <a:rPr lang="en-US" dirty="0" err="1" smtClean="0"/>
            <a:t>kepercayaan</a:t>
          </a:r>
          <a:r>
            <a:rPr lang="en-US" dirty="0" smtClean="0"/>
            <a:t>. </a:t>
          </a:r>
          <a:r>
            <a:rPr lang="en-US" dirty="0" err="1" smtClean="0"/>
            <a:t>Sebaiknya</a:t>
          </a:r>
          <a:r>
            <a:rPr lang="en-US" dirty="0" smtClean="0"/>
            <a:t> </a:t>
          </a:r>
          <a:r>
            <a:rPr lang="en-US" dirty="0" err="1" smtClean="0"/>
            <a:t>bawahan</a:t>
          </a:r>
          <a:r>
            <a:rPr lang="en-US" dirty="0" smtClean="0"/>
            <a:t> </a:t>
          </a:r>
          <a:r>
            <a:rPr lang="en-US" dirty="0" err="1" smtClean="0"/>
            <a:t>juga</a:t>
          </a:r>
          <a:r>
            <a:rPr lang="en-US" dirty="0" smtClean="0"/>
            <a:t> </a:t>
          </a:r>
          <a:r>
            <a:rPr lang="en-US" dirty="0" err="1" smtClean="0"/>
            <a:t>bersedia</a:t>
          </a:r>
          <a:r>
            <a:rPr lang="en-US" dirty="0" smtClean="0"/>
            <a:t> </a:t>
          </a:r>
          <a:r>
            <a:rPr lang="en-US" dirty="0" err="1" smtClean="0"/>
            <a:t>bekerja</a:t>
          </a:r>
          <a:r>
            <a:rPr lang="en-US" dirty="0" smtClean="0"/>
            <a:t> </a:t>
          </a:r>
          <a:r>
            <a:rPr lang="en-US" dirty="0" err="1" smtClean="0"/>
            <a:t>dengan</a:t>
          </a:r>
          <a:r>
            <a:rPr lang="en-US" dirty="0" smtClean="0"/>
            <a:t> </a:t>
          </a:r>
          <a:r>
            <a:rPr lang="en-US" dirty="0" err="1" smtClean="0"/>
            <a:t>senang</a:t>
          </a:r>
          <a:r>
            <a:rPr lang="en-US" dirty="0" smtClean="0"/>
            <a:t> </a:t>
          </a:r>
          <a:r>
            <a:rPr lang="en-US" dirty="0" err="1" smtClean="0"/>
            <a:t>hati</a:t>
          </a:r>
          <a:r>
            <a:rPr lang="en-US" dirty="0" smtClean="0"/>
            <a:t> </a:t>
          </a:r>
          <a:r>
            <a:rPr lang="en-US" dirty="0" err="1" smtClean="0"/>
            <a:t>dan</a:t>
          </a:r>
          <a:r>
            <a:rPr lang="en-US" dirty="0" smtClean="0"/>
            <a:t> </a:t>
          </a:r>
          <a:r>
            <a:rPr lang="en-US" dirty="0" err="1" smtClean="0"/>
            <a:t>sukarela</a:t>
          </a:r>
          <a:r>
            <a:rPr lang="en-US" dirty="0" smtClean="0"/>
            <a:t> </a:t>
          </a:r>
          <a:r>
            <a:rPr lang="en-US" dirty="0" err="1" smtClean="0"/>
            <a:t>untuk</a:t>
          </a:r>
          <a:r>
            <a:rPr lang="en-US" dirty="0" smtClean="0"/>
            <a:t> </a:t>
          </a:r>
          <a:r>
            <a:rPr lang="en-US" dirty="0" err="1" smtClean="0"/>
            <a:t>mencapai</a:t>
          </a:r>
          <a:r>
            <a:rPr lang="en-US" dirty="0" smtClean="0"/>
            <a:t> </a:t>
          </a:r>
          <a:r>
            <a:rPr lang="en-US" dirty="0" err="1" smtClean="0"/>
            <a:t>tujuan</a:t>
          </a:r>
          <a:r>
            <a:rPr lang="en-US" dirty="0" smtClean="0"/>
            <a:t>.</a:t>
          </a:r>
          <a:endParaRPr lang="en-US" dirty="0"/>
        </a:p>
      </dgm:t>
    </dgm:pt>
    <dgm:pt modelId="{0D43205E-337A-4017-99DC-8ACF7C548732}" type="parTrans" cxnId="{234F98F2-487B-4F7C-A585-E528B5806162}">
      <dgm:prSet/>
      <dgm:spPr/>
      <dgm:t>
        <a:bodyPr/>
        <a:lstStyle/>
        <a:p>
          <a:endParaRPr lang="en-US"/>
        </a:p>
      </dgm:t>
    </dgm:pt>
    <dgm:pt modelId="{7E389C82-4505-49B2-AD5D-82B2ED0FCE69}" type="sibTrans" cxnId="{234F98F2-487B-4F7C-A585-E528B5806162}">
      <dgm:prSet/>
      <dgm:spPr/>
      <dgm:t>
        <a:bodyPr/>
        <a:lstStyle/>
        <a:p>
          <a:endParaRPr lang="en-US"/>
        </a:p>
      </dgm:t>
    </dgm:pt>
    <dgm:pt modelId="{87A7B841-0770-4656-B05D-2A311B549A63}">
      <dgm:prSet/>
      <dgm:spPr/>
      <dgm:t>
        <a:bodyPr/>
        <a:lstStyle/>
        <a:p>
          <a:r>
            <a:rPr lang="en-US" smtClean="0"/>
            <a:t>mengetahui </a:t>
          </a:r>
          <a:r>
            <a:rPr lang="en-US" dirty="0" err="1" smtClean="0"/>
            <a:t>azas</a:t>
          </a:r>
          <a:r>
            <a:rPr lang="en-US" dirty="0" smtClean="0"/>
            <a:t> </a:t>
          </a:r>
          <a:r>
            <a:rPr lang="en-US" dirty="0" err="1" smtClean="0"/>
            <a:t>dan</a:t>
          </a:r>
          <a:r>
            <a:rPr lang="en-US" dirty="0" smtClean="0"/>
            <a:t> </a:t>
          </a:r>
          <a:r>
            <a:rPr lang="en-US" dirty="0" err="1" smtClean="0"/>
            <a:t>tujuan</a:t>
          </a:r>
          <a:r>
            <a:rPr lang="en-US" dirty="0" smtClean="0"/>
            <a:t> </a:t>
          </a:r>
          <a:r>
            <a:rPr lang="en-US" dirty="0" err="1" smtClean="0"/>
            <a:t>organisasi</a:t>
          </a:r>
          <a:r>
            <a:rPr lang="en-US" dirty="0" smtClean="0"/>
            <a:t>. </a:t>
          </a:r>
          <a:r>
            <a:rPr lang="en-US" dirty="0" err="1" smtClean="0"/>
            <a:t>Mampu</a:t>
          </a:r>
          <a:r>
            <a:rPr lang="en-US" dirty="0" smtClean="0"/>
            <a:t> </a:t>
          </a:r>
          <a:r>
            <a:rPr lang="en-US" dirty="0" err="1" smtClean="0"/>
            <a:t>merencanakan</a:t>
          </a:r>
          <a:r>
            <a:rPr lang="en-US" dirty="0" smtClean="0"/>
            <a:t>, </a:t>
          </a:r>
          <a:r>
            <a:rPr lang="en-US" dirty="0" err="1" smtClean="0"/>
            <a:t>mengorganisasi</a:t>
          </a:r>
          <a:r>
            <a:rPr lang="en-US" dirty="0" smtClean="0"/>
            <a:t>, </a:t>
          </a:r>
          <a:r>
            <a:rPr lang="en-US" dirty="0" err="1" smtClean="0"/>
            <a:t>mendelegasikan</a:t>
          </a:r>
          <a:r>
            <a:rPr lang="en-US" dirty="0" smtClean="0"/>
            <a:t> </a:t>
          </a:r>
          <a:r>
            <a:rPr lang="en-US" dirty="0" err="1" smtClean="0"/>
            <a:t>wewenang</a:t>
          </a:r>
          <a:r>
            <a:rPr lang="en-US" dirty="0" smtClean="0"/>
            <a:t>, </a:t>
          </a:r>
          <a:r>
            <a:rPr lang="en-US" dirty="0" err="1" smtClean="0"/>
            <a:t>mengambil</a:t>
          </a:r>
          <a:r>
            <a:rPr lang="en-US" dirty="0" smtClean="0"/>
            <a:t> </a:t>
          </a:r>
          <a:r>
            <a:rPr lang="en-US" dirty="0" err="1" smtClean="0"/>
            <a:t>keputusan</a:t>
          </a:r>
          <a:r>
            <a:rPr lang="en-US" dirty="0" smtClean="0"/>
            <a:t>, </a:t>
          </a:r>
          <a:r>
            <a:rPr lang="en-US" dirty="0" err="1" smtClean="0"/>
            <a:t>mengawasi</a:t>
          </a:r>
          <a:r>
            <a:rPr lang="en-US" dirty="0" smtClean="0"/>
            <a:t>, </a:t>
          </a:r>
          <a:r>
            <a:rPr lang="en-US" dirty="0" err="1" smtClean="0"/>
            <a:t>dan</a:t>
          </a:r>
          <a:r>
            <a:rPr lang="en-US" dirty="0" smtClean="0"/>
            <a:t> lain-lain </a:t>
          </a:r>
          <a:r>
            <a:rPr lang="en-US" dirty="0" err="1" smtClean="0"/>
            <a:t>untuk</a:t>
          </a:r>
          <a:r>
            <a:rPr lang="en-US" dirty="0" smtClean="0"/>
            <a:t> </a:t>
          </a:r>
          <a:r>
            <a:rPr lang="en-US" dirty="0" err="1" smtClean="0"/>
            <a:t>tercapainya</a:t>
          </a:r>
          <a:r>
            <a:rPr lang="en-US" dirty="0" smtClean="0"/>
            <a:t> </a:t>
          </a:r>
          <a:r>
            <a:rPr lang="en-US" dirty="0" err="1" smtClean="0"/>
            <a:t>tujuan</a:t>
          </a:r>
          <a:r>
            <a:rPr lang="en-US" dirty="0" smtClean="0"/>
            <a:t>. </a:t>
          </a:r>
          <a:r>
            <a:rPr lang="en-US" dirty="0" err="1" smtClean="0"/>
            <a:t>Seorang</a:t>
          </a:r>
          <a:r>
            <a:rPr lang="en-US" dirty="0" smtClean="0"/>
            <a:t> </a:t>
          </a:r>
          <a:r>
            <a:rPr lang="en-US" dirty="0" err="1" smtClean="0"/>
            <a:t>pemimpin</a:t>
          </a:r>
          <a:r>
            <a:rPr lang="en-US" dirty="0" smtClean="0"/>
            <a:t> </a:t>
          </a:r>
          <a:r>
            <a:rPr lang="en-US" dirty="0" err="1" smtClean="0"/>
            <a:t>harus</a:t>
          </a:r>
          <a:r>
            <a:rPr lang="en-US" dirty="0" smtClean="0"/>
            <a:t> </a:t>
          </a:r>
          <a:r>
            <a:rPr lang="en-US" dirty="0" err="1" smtClean="0"/>
            <a:t>menguasai</a:t>
          </a:r>
          <a:r>
            <a:rPr lang="en-US" dirty="0" smtClean="0"/>
            <a:t> </a:t>
          </a:r>
          <a:r>
            <a:rPr lang="en-US" dirty="0" err="1" smtClean="0"/>
            <a:t>baik</a:t>
          </a:r>
          <a:r>
            <a:rPr lang="en-US" dirty="0" smtClean="0"/>
            <a:t> </a:t>
          </a:r>
          <a:r>
            <a:rPr lang="en-US" dirty="0" err="1" smtClean="0"/>
            <a:t>kemampuan</a:t>
          </a:r>
          <a:r>
            <a:rPr lang="en-US" dirty="0" smtClean="0"/>
            <a:t> managerial </a:t>
          </a:r>
          <a:r>
            <a:rPr lang="en-US" dirty="0" err="1" smtClean="0"/>
            <a:t>maupun</a:t>
          </a:r>
          <a:r>
            <a:rPr lang="en-US" dirty="0" smtClean="0"/>
            <a:t> </a:t>
          </a:r>
          <a:r>
            <a:rPr lang="en-US" dirty="0" err="1" smtClean="0"/>
            <a:t>kemampuan</a:t>
          </a:r>
          <a:r>
            <a:rPr lang="en-US" dirty="0" smtClean="0"/>
            <a:t> </a:t>
          </a:r>
          <a:r>
            <a:rPr lang="en-US" dirty="0" err="1" smtClean="0"/>
            <a:t>teknis</a:t>
          </a:r>
          <a:r>
            <a:rPr lang="en-US" dirty="0" smtClean="0"/>
            <a:t> </a:t>
          </a:r>
          <a:r>
            <a:rPr lang="en-US" dirty="0" err="1" smtClean="0"/>
            <a:t>dalam</a:t>
          </a:r>
          <a:r>
            <a:rPr lang="en-US" dirty="0" smtClean="0"/>
            <a:t> </a:t>
          </a:r>
          <a:r>
            <a:rPr lang="en-US" dirty="0" err="1" smtClean="0"/>
            <a:t>bidang</a:t>
          </a:r>
          <a:r>
            <a:rPr lang="en-US" dirty="0" smtClean="0"/>
            <a:t> </a:t>
          </a:r>
          <a:r>
            <a:rPr lang="en-US" dirty="0" err="1" smtClean="0"/>
            <a:t>usaha</a:t>
          </a:r>
          <a:r>
            <a:rPr lang="en-US" dirty="0" smtClean="0"/>
            <a:t> yang </a:t>
          </a:r>
          <a:r>
            <a:rPr lang="en-US" dirty="0" err="1" smtClean="0"/>
            <a:t>dipimpinnya</a:t>
          </a:r>
          <a:r>
            <a:rPr lang="en-US" dirty="0" smtClean="0"/>
            <a:t>.</a:t>
          </a:r>
          <a:endParaRPr lang="en-US" dirty="0"/>
        </a:p>
      </dgm:t>
    </dgm:pt>
    <dgm:pt modelId="{CDC666B9-7693-435E-8333-51EF17109BF9}" type="parTrans" cxnId="{CF919925-7588-444B-8C12-6B4069C76CFE}">
      <dgm:prSet/>
      <dgm:spPr/>
      <dgm:t>
        <a:bodyPr/>
        <a:lstStyle/>
        <a:p>
          <a:endParaRPr lang="en-US"/>
        </a:p>
      </dgm:t>
    </dgm:pt>
    <dgm:pt modelId="{A3FF01A6-23AC-451F-B9E8-5A193165079B}" type="sibTrans" cxnId="{CF919925-7588-444B-8C12-6B4069C76CFE}">
      <dgm:prSet/>
      <dgm:spPr/>
      <dgm:t>
        <a:bodyPr/>
        <a:lstStyle/>
        <a:p>
          <a:endParaRPr lang="en-US"/>
        </a:p>
      </dgm:t>
    </dgm:pt>
    <dgm:pt modelId="{19EAF5C6-5CB8-442D-86F7-008D7D835A57}" type="pres">
      <dgm:prSet presAssocID="{1BBEF43C-3112-4BD3-93D3-A1B164F034EA}" presName="theList" presStyleCnt="0">
        <dgm:presLayoutVars>
          <dgm:dir/>
          <dgm:animLvl val="lvl"/>
          <dgm:resizeHandles val="exact"/>
        </dgm:presLayoutVars>
      </dgm:prSet>
      <dgm:spPr/>
      <dgm:t>
        <a:bodyPr/>
        <a:lstStyle/>
        <a:p>
          <a:endParaRPr lang="en-US"/>
        </a:p>
      </dgm:t>
    </dgm:pt>
    <dgm:pt modelId="{44AA79DF-8827-4861-9C29-4268FFEEB599}" type="pres">
      <dgm:prSet presAssocID="{8E6DCC8E-68DE-4A53-9A32-4C24F5647333}" presName="compNode" presStyleCnt="0"/>
      <dgm:spPr/>
    </dgm:pt>
    <dgm:pt modelId="{249EDDD2-99E5-493E-B2D7-738C29885755}" type="pres">
      <dgm:prSet presAssocID="{8E6DCC8E-68DE-4A53-9A32-4C24F5647333}" presName="aNode" presStyleLbl="bgShp" presStyleIdx="0" presStyleCnt="8"/>
      <dgm:spPr/>
      <dgm:t>
        <a:bodyPr/>
        <a:lstStyle/>
        <a:p>
          <a:endParaRPr lang="en-US"/>
        </a:p>
      </dgm:t>
    </dgm:pt>
    <dgm:pt modelId="{7D6236C9-4A08-4F77-A7A7-EAB64A62E1A5}" type="pres">
      <dgm:prSet presAssocID="{8E6DCC8E-68DE-4A53-9A32-4C24F5647333}" presName="textNode" presStyleLbl="bgShp" presStyleIdx="0" presStyleCnt="8"/>
      <dgm:spPr/>
      <dgm:t>
        <a:bodyPr/>
        <a:lstStyle/>
        <a:p>
          <a:endParaRPr lang="en-US"/>
        </a:p>
      </dgm:t>
    </dgm:pt>
    <dgm:pt modelId="{B7C59F36-9C29-4033-9D52-492AD83A638B}" type="pres">
      <dgm:prSet presAssocID="{8E6DCC8E-68DE-4A53-9A32-4C24F5647333}" presName="compChildNode" presStyleCnt="0"/>
      <dgm:spPr/>
    </dgm:pt>
    <dgm:pt modelId="{622BC13F-67F3-49F4-8C27-00BF8F21C9CB}" type="pres">
      <dgm:prSet presAssocID="{8E6DCC8E-68DE-4A53-9A32-4C24F5647333}" presName="theInnerList" presStyleCnt="0"/>
      <dgm:spPr/>
    </dgm:pt>
    <dgm:pt modelId="{4AA35C89-B1F9-4227-8760-5A2841264DF9}" type="pres">
      <dgm:prSet presAssocID="{ADA4B52C-CE60-4F49-860B-8DF5A49BA0F2}" presName="childNode" presStyleLbl="node1" presStyleIdx="0" presStyleCnt="8">
        <dgm:presLayoutVars>
          <dgm:bulletEnabled val="1"/>
        </dgm:presLayoutVars>
      </dgm:prSet>
      <dgm:spPr/>
      <dgm:t>
        <a:bodyPr/>
        <a:lstStyle/>
        <a:p>
          <a:endParaRPr lang="en-US"/>
        </a:p>
      </dgm:t>
    </dgm:pt>
    <dgm:pt modelId="{7A16872D-46A0-4777-97EB-D7392F7AF7A3}" type="pres">
      <dgm:prSet presAssocID="{8E6DCC8E-68DE-4A53-9A32-4C24F5647333}" presName="aSpace" presStyleCnt="0"/>
      <dgm:spPr/>
    </dgm:pt>
    <dgm:pt modelId="{02568948-3FC9-460D-908A-D378C59BC8ED}" type="pres">
      <dgm:prSet presAssocID="{D59589B1-F3C5-4721-8979-BD56E180BA17}" presName="compNode" presStyleCnt="0"/>
      <dgm:spPr/>
    </dgm:pt>
    <dgm:pt modelId="{B44CFCEA-55C0-4601-BC46-015BFF00070F}" type="pres">
      <dgm:prSet presAssocID="{D59589B1-F3C5-4721-8979-BD56E180BA17}" presName="aNode" presStyleLbl="bgShp" presStyleIdx="1" presStyleCnt="8"/>
      <dgm:spPr/>
      <dgm:t>
        <a:bodyPr/>
        <a:lstStyle/>
        <a:p>
          <a:endParaRPr lang="en-US"/>
        </a:p>
      </dgm:t>
    </dgm:pt>
    <dgm:pt modelId="{C03C5A83-5EF3-4D5F-966A-8F03488589A0}" type="pres">
      <dgm:prSet presAssocID="{D59589B1-F3C5-4721-8979-BD56E180BA17}" presName="textNode" presStyleLbl="bgShp" presStyleIdx="1" presStyleCnt="8"/>
      <dgm:spPr/>
      <dgm:t>
        <a:bodyPr/>
        <a:lstStyle/>
        <a:p>
          <a:endParaRPr lang="en-US"/>
        </a:p>
      </dgm:t>
    </dgm:pt>
    <dgm:pt modelId="{553EEE5B-843E-4B2E-A7C4-B900A24850DE}" type="pres">
      <dgm:prSet presAssocID="{D59589B1-F3C5-4721-8979-BD56E180BA17}" presName="compChildNode" presStyleCnt="0"/>
      <dgm:spPr/>
    </dgm:pt>
    <dgm:pt modelId="{47DC2F9E-4953-45B8-B4EC-0A0BD5EEF2EE}" type="pres">
      <dgm:prSet presAssocID="{D59589B1-F3C5-4721-8979-BD56E180BA17}" presName="theInnerList" presStyleCnt="0"/>
      <dgm:spPr/>
    </dgm:pt>
    <dgm:pt modelId="{FD3931FE-6C64-44FE-9309-99A886EE5123}" type="pres">
      <dgm:prSet presAssocID="{80623DEE-CD47-4E70-8707-CB7F639C1C5F}" presName="childNode" presStyleLbl="node1" presStyleIdx="1" presStyleCnt="8">
        <dgm:presLayoutVars>
          <dgm:bulletEnabled val="1"/>
        </dgm:presLayoutVars>
      </dgm:prSet>
      <dgm:spPr/>
      <dgm:t>
        <a:bodyPr/>
        <a:lstStyle/>
        <a:p>
          <a:endParaRPr lang="en-US"/>
        </a:p>
      </dgm:t>
    </dgm:pt>
    <dgm:pt modelId="{7F634B90-0A98-4445-84D0-98292C520DF6}" type="pres">
      <dgm:prSet presAssocID="{D59589B1-F3C5-4721-8979-BD56E180BA17}" presName="aSpace" presStyleCnt="0"/>
      <dgm:spPr/>
    </dgm:pt>
    <dgm:pt modelId="{C1420B63-BC30-4C90-A301-CAA5A61E9FA1}" type="pres">
      <dgm:prSet presAssocID="{3C93A6C1-3F25-4584-A65B-068F1B77ABFD}" presName="compNode" presStyleCnt="0"/>
      <dgm:spPr/>
    </dgm:pt>
    <dgm:pt modelId="{098F04AB-31AE-413D-9918-36BCAFF167BA}" type="pres">
      <dgm:prSet presAssocID="{3C93A6C1-3F25-4584-A65B-068F1B77ABFD}" presName="aNode" presStyleLbl="bgShp" presStyleIdx="2" presStyleCnt="8"/>
      <dgm:spPr/>
      <dgm:t>
        <a:bodyPr/>
        <a:lstStyle/>
        <a:p>
          <a:endParaRPr lang="en-US"/>
        </a:p>
      </dgm:t>
    </dgm:pt>
    <dgm:pt modelId="{C3015656-CF0C-44A4-8DAA-E2CD434FED52}" type="pres">
      <dgm:prSet presAssocID="{3C93A6C1-3F25-4584-A65B-068F1B77ABFD}" presName="textNode" presStyleLbl="bgShp" presStyleIdx="2" presStyleCnt="8"/>
      <dgm:spPr/>
      <dgm:t>
        <a:bodyPr/>
        <a:lstStyle/>
        <a:p>
          <a:endParaRPr lang="en-US"/>
        </a:p>
      </dgm:t>
    </dgm:pt>
    <dgm:pt modelId="{48D213FB-5AA5-4ACA-9B4A-6A6CDC6BDD43}" type="pres">
      <dgm:prSet presAssocID="{3C93A6C1-3F25-4584-A65B-068F1B77ABFD}" presName="compChildNode" presStyleCnt="0"/>
      <dgm:spPr/>
    </dgm:pt>
    <dgm:pt modelId="{3CD4EDF8-BA96-49B2-ADC3-F617A56940FB}" type="pres">
      <dgm:prSet presAssocID="{3C93A6C1-3F25-4584-A65B-068F1B77ABFD}" presName="theInnerList" presStyleCnt="0"/>
      <dgm:spPr/>
    </dgm:pt>
    <dgm:pt modelId="{0A56305E-275D-466A-8445-E9ABFBFFE943}" type="pres">
      <dgm:prSet presAssocID="{9FED9E7C-247F-4AE8-9956-3E71996EF451}" presName="childNode" presStyleLbl="node1" presStyleIdx="2" presStyleCnt="8">
        <dgm:presLayoutVars>
          <dgm:bulletEnabled val="1"/>
        </dgm:presLayoutVars>
      </dgm:prSet>
      <dgm:spPr/>
      <dgm:t>
        <a:bodyPr/>
        <a:lstStyle/>
        <a:p>
          <a:endParaRPr lang="en-US"/>
        </a:p>
      </dgm:t>
    </dgm:pt>
    <dgm:pt modelId="{A3187ED9-9FAF-45B4-8EB9-017EE1243BFE}" type="pres">
      <dgm:prSet presAssocID="{3C93A6C1-3F25-4584-A65B-068F1B77ABFD}" presName="aSpace" presStyleCnt="0"/>
      <dgm:spPr/>
    </dgm:pt>
    <dgm:pt modelId="{28DACE76-91EB-454C-AE34-49929B546915}" type="pres">
      <dgm:prSet presAssocID="{C0702D51-CC48-444D-83EA-27860E20CD9F}" presName="compNode" presStyleCnt="0"/>
      <dgm:spPr/>
    </dgm:pt>
    <dgm:pt modelId="{6D3D8D08-6926-420F-86FC-E1872C22E9A3}" type="pres">
      <dgm:prSet presAssocID="{C0702D51-CC48-444D-83EA-27860E20CD9F}" presName="aNode" presStyleLbl="bgShp" presStyleIdx="3" presStyleCnt="8"/>
      <dgm:spPr/>
      <dgm:t>
        <a:bodyPr/>
        <a:lstStyle/>
        <a:p>
          <a:endParaRPr lang="en-US"/>
        </a:p>
      </dgm:t>
    </dgm:pt>
    <dgm:pt modelId="{323BCB37-8D8A-4892-82AE-2C64DCCA94B1}" type="pres">
      <dgm:prSet presAssocID="{C0702D51-CC48-444D-83EA-27860E20CD9F}" presName="textNode" presStyleLbl="bgShp" presStyleIdx="3" presStyleCnt="8"/>
      <dgm:spPr/>
      <dgm:t>
        <a:bodyPr/>
        <a:lstStyle/>
        <a:p>
          <a:endParaRPr lang="en-US"/>
        </a:p>
      </dgm:t>
    </dgm:pt>
    <dgm:pt modelId="{0369F449-F646-4FBB-896B-7B1E874DADAA}" type="pres">
      <dgm:prSet presAssocID="{C0702D51-CC48-444D-83EA-27860E20CD9F}" presName="compChildNode" presStyleCnt="0"/>
      <dgm:spPr/>
    </dgm:pt>
    <dgm:pt modelId="{404B4CF6-2A1F-4AAB-9A8A-15B02F0273B0}" type="pres">
      <dgm:prSet presAssocID="{C0702D51-CC48-444D-83EA-27860E20CD9F}" presName="theInnerList" presStyleCnt="0"/>
      <dgm:spPr/>
    </dgm:pt>
    <dgm:pt modelId="{956819C7-52F1-47E2-BF2B-BA27C6000487}" type="pres">
      <dgm:prSet presAssocID="{0D3AF08D-0C1C-43C4-8C3D-7E4122E23E9B}" presName="childNode" presStyleLbl="node1" presStyleIdx="3" presStyleCnt="8">
        <dgm:presLayoutVars>
          <dgm:bulletEnabled val="1"/>
        </dgm:presLayoutVars>
      </dgm:prSet>
      <dgm:spPr/>
      <dgm:t>
        <a:bodyPr/>
        <a:lstStyle/>
        <a:p>
          <a:endParaRPr lang="en-US"/>
        </a:p>
      </dgm:t>
    </dgm:pt>
    <dgm:pt modelId="{6843729C-2510-4417-BD76-41F186A24BAF}" type="pres">
      <dgm:prSet presAssocID="{C0702D51-CC48-444D-83EA-27860E20CD9F}" presName="aSpace" presStyleCnt="0"/>
      <dgm:spPr/>
    </dgm:pt>
    <dgm:pt modelId="{D05871FE-9ED1-4E5E-ADFD-96D2FA5E8469}" type="pres">
      <dgm:prSet presAssocID="{255EF368-299D-49DE-B87F-96EF3D016A59}" presName="compNode" presStyleCnt="0"/>
      <dgm:spPr/>
    </dgm:pt>
    <dgm:pt modelId="{5797A10E-ADB6-43E3-8569-3442A489C6F3}" type="pres">
      <dgm:prSet presAssocID="{255EF368-299D-49DE-B87F-96EF3D016A59}" presName="aNode" presStyleLbl="bgShp" presStyleIdx="4" presStyleCnt="8"/>
      <dgm:spPr/>
      <dgm:t>
        <a:bodyPr/>
        <a:lstStyle/>
        <a:p>
          <a:endParaRPr lang="en-US"/>
        </a:p>
      </dgm:t>
    </dgm:pt>
    <dgm:pt modelId="{7461F8AF-ED08-4542-8C87-1DBB7F7C6CDD}" type="pres">
      <dgm:prSet presAssocID="{255EF368-299D-49DE-B87F-96EF3D016A59}" presName="textNode" presStyleLbl="bgShp" presStyleIdx="4" presStyleCnt="8"/>
      <dgm:spPr/>
      <dgm:t>
        <a:bodyPr/>
        <a:lstStyle/>
        <a:p>
          <a:endParaRPr lang="en-US"/>
        </a:p>
      </dgm:t>
    </dgm:pt>
    <dgm:pt modelId="{BAC0D9C7-EEAE-44E4-9560-B913229A018C}" type="pres">
      <dgm:prSet presAssocID="{255EF368-299D-49DE-B87F-96EF3D016A59}" presName="compChildNode" presStyleCnt="0"/>
      <dgm:spPr/>
    </dgm:pt>
    <dgm:pt modelId="{5D29B91B-FA9A-4F82-AA02-B059DB2B271F}" type="pres">
      <dgm:prSet presAssocID="{255EF368-299D-49DE-B87F-96EF3D016A59}" presName="theInnerList" presStyleCnt="0"/>
      <dgm:spPr/>
    </dgm:pt>
    <dgm:pt modelId="{0E8C4B7E-393F-4B2C-B0A4-B8D87827B2B4}" type="pres">
      <dgm:prSet presAssocID="{EEC1A3EB-B7F7-44C9-B852-1C2DE2A4B28F}" presName="childNode" presStyleLbl="node1" presStyleIdx="4" presStyleCnt="8">
        <dgm:presLayoutVars>
          <dgm:bulletEnabled val="1"/>
        </dgm:presLayoutVars>
      </dgm:prSet>
      <dgm:spPr/>
      <dgm:t>
        <a:bodyPr/>
        <a:lstStyle/>
        <a:p>
          <a:endParaRPr lang="en-US"/>
        </a:p>
      </dgm:t>
    </dgm:pt>
    <dgm:pt modelId="{29D72D44-2873-4EFC-B8FC-57AD13AF6A6F}" type="pres">
      <dgm:prSet presAssocID="{255EF368-299D-49DE-B87F-96EF3D016A59}" presName="aSpace" presStyleCnt="0"/>
      <dgm:spPr/>
    </dgm:pt>
    <dgm:pt modelId="{A20E925C-2A73-4AB8-BFAD-CE4AA743DF0A}" type="pres">
      <dgm:prSet presAssocID="{195D50A9-D4A6-4A4D-BA9F-A63BFD11AEDA}" presName="compNode" presStyleCnt="0"/>
      <dgm:spPr/>
    </dgm:pt>
    <dgm:pt modelId="{FF3A37D8-D08B-4DC2-B18A-F7B007EF3C48}" type="pres">
      <dgm:prSet presAssocID="{195D50A9-D4A6-4A4D-BA9F-A63BFD11AEDA}" presName="aNode" presStyleLbl="bgShp" presStyleIdx="5" presStyleCnt="8"/>
      <dgm:spPr/>
      <dgm:t>
        <a:bodyPr/>
        <a:lstStyle/>
        <a:p>
          <a:endParaRPr lang="en-US"/>
        </a:p>
      </dgm:t>
    </dgm:pt>
    <dgm:pt modelId="{6F1C5B2C-64D1-4087-BF16-50C3EF12CA1D}" type="pres">
      <dgm:prSet presAssocID="{195D50A9-D4A6-4A4D-BA9F-A63BFD11AEDA}" presName="textNode" presStyleLbl="bgShp" presStyleIdx="5" presStyleCnt="8"/>
      <dgm:spPr/>
      <dgm:t>
        <a:bodyPr/>
        <a:lstStyle/>
        <a:p>
          <a:endParaRPr lang="en-US"/>
        </a:p>
      </dgm:t>
    </dgm:pt>
    <dgm:pt modelId="{1F381A5C-70F7-4717-AFF4-9FE2E3301571}" type="pres">
      <dgm:prSet presAssocID="{195D50A9-D4A6-4A4D-BA9F-A63BFD11AEDA}" presName="compChildNode" presStyleCnt="0"/>
      <dgm:spPr/>
    </dgm:pt>
    <dgm:pt modelId="{E0830C54-96B2-472D-BA44-0D0B4F9ED053}" type="pres">
      <dgm:prSet presAssocID="{195D50A9-D4A6-4A4D-BA9F-A63BFD11AEDA}" presName="theInnerList" presStyleCnt="0"/>
      <dgm:spPr/>
    </dgm:pt>
    <dgm:pt modelId="{119A468F-7A5D-425C-9619-1CFA9BC2AFE9}" type="pres">
      <dgm:prSet presAssocID="{63ACF918-1B22-40CB-8A4C-C4F764EBA74D}" presName="childNode" presStyleLbl="node1" presStyleIdx="5" presStyleCnt="8">
        <dgm:presLayoutVars>
          <dgm:bulletEnabled val="1"/>
        </dgm:presLayoutVars>
      </dgm:prSet>
      <dgm:spPr/>
      <dgm:t>
        <a:bodyPr/>
        <a:lstStyle/>
        <a:p>
          <a:endParaRPr lang="en-US"/>
        </a:p>
      </dgm:t>
    </dgm:pt>
    <dgm:pt modelId="{F53AFADE-02A9-4850-841E-2C37C370ED88}" type="pres">
      <dgm:prSet presAssocID="{195D50A9-D4A6-4A4D-BA9F-A63BFD11AEDA}" presName="aSpace" presStyleCnt="0"/>
      <dgm:spPr/>
    </dgm:pt>
    <dgm:pt modelId="{36CA31E8-24CE-4CBD-A8C2-F54DE6632FAC}" type="pres">
      <dgm:prSet presAssocID="{23B2245F-6778-4D6C-A5F2-E1BC1EAE58D9}" presName="compNode" presStyleCnt="0"/>
      <dgm:spPr/>
    </dgm:pt>
    <dgm:pt modelId="{246AE044-47B4-497F-9AC9-C474B56012D6}" type="pres">
      <dgm:prSet presAssocID="{23B2245F-6778-4D6C-A5F2-E1BC1EAE58D9}" presName="aNode" presStyleLbl="bgShp" presStyleIdx="6" presStyleCnt="8"/>
      <dgm:spPr/>
      <dgm:t>
        <a:bodyPr/>
        <a:lstStyle/>
        <a:p>
          <a:endParaRPr lang="en-US"/>
        </a:p>
      </dgm:t>
    </dgm:pt>
    <dgm:pt modelId="{F825B8A5-F994-4A23-A240-D9BEF7E0245E}" type="pres">
      <dgm:prSet presAssocID="{23B2245F-6778-4D6C-A5F2-E1BC1EAE58D9}" presName="textNode" presStyleLbl="bgShp" presStyleIdx="6" presStyleCnt="8"/>
      <dgm:spPr/>
      <dgm:t>
        <a:bodyPr/>
        <a:lstStyle/>
        <a:p>
          <a:endParaRPr lang="en-US"/>
        </a:p>
      </dgm:t>
    </dgm:pt>
    <dgm:pt modelId="{F38FB3A0-1BFE-433D-8A3E-540722E545DC}" type="pres">
      <dgm:prSet presAssocID="{23B2245F-6778-4D6C-A5F2-E1BC1EAE58D9}" presName="compChildNode" presStyleCnt="0"/>
      <dgm:spPr/>
    </dgm:pt>
    <dgm:pt modelId="{3BBD7E3E-B7E1-447B-A69D-0C2079B49772}" type="pres">
      <dgm:prSet presAssocID="{23B2245F-6778-4D6C-A5F2-E1BC1EAE58D9}" presName="theInnerList" presStyleCnt="0"/>
      <dgm:spPr/>
    </dgm:pt>
    <dgm:pt modelId="{09CB47A6-2E8D-463F-85C0-23CF801DE767}" type="pres">
      <dgm:prSet presAssocID="{E381198C-7A48-4E5D-B8A7-664C270E692C}" presName="childNode" presStyleLbl="node1" presStyleIdx="6" presStyleCnt="8">
        <dgm:presLayoutVars>
          <dgm:bulletEnabled val="1"/>
        </dgm:presLayoutVars>
      </dgm:prSet>
      <dgm:spPr/>
      <dgm:t>
        <a:bodyPr/>
        <a:lstStyle/>
        <a:p>
          <a:endParaRPr lang="en-US"/>
        </a:p>
      </dgm:t>
    </dgm:pt>
    <dgm:pt modelId="{78FCE9D3-793F-42BB-86E6-627F7391F71E}" type="pres">
      <dgm:prSet presAssocID="{23B2245F-6778-4D6C-A5F2-E1BC1EAE58D9}" presName="aSpace" presStyleCnt="0"/>
      <dgm:spPr/>
    </dgm:pt>
    <dgm:pt modelId="{4C7C4A0F-A42F-4BAC-A32C-1D450400B629}" type="pres">
      <dgm:prSet presAssocID="{DEA26601-CBF4-4F12-9C31-DCEE15E22F5A}" presName="compNode" presStyleCnt="0"/>
      <dgm:spPr/>
    </dgm:pt>
    <dgm:pt modelId="{858C0DCE-104F-42D4-89F7-0CDE38C95C98}" type="pres">
      <dgm:prSet presAssocID="{DEA26601-CBF4-4F12-9C31-DCEE15E22F5A}" presName="aNode" presStyleLbl="bgShp" presStyleIdx="7" presStyleCnt="8"/>
      <dgm:spPr/>
      <dgm:t>
        <a:bodyPr/>
        <a:lstStyle/>
        <a:p>
          <a:endParaRPr lang="en-US"/>
        </a:p>
      </dgm:t>
    </dgm:pt>
    <dgm:pt modelId="{CA21AECA-4FCB-4DE2-8D77-76DF86EB7CFD}" type="pres">
      <dgm:prSet presAssocID="{DEA26601-CBF4-4F12-9C31-DCEE15E22F5A}" presName="textNode" presStyleLbl="bgShp" presStyleIdx="7" presStyleCnt="8"/>
      <dgm:spPr/>
      <dgm:t>
        <a:bodyPr/>
        <a:lstStyle/>
        <a:p>
          <a:endParaRPr lang="en-US"/>
        </a:p>
      </dgm:t>
    </dgm:pt>
    <dgm:pt modelId="{1932815B-3E63-4E1D-96F7-A115DCC9DA00}" type="pres">
      <dgm:prSet presAssocID="{DEA26601-CBF4-4F12-9C31-DCEE15E22F5A}" presName="compChildNode" presStyleCnt="0"/>
      <dgm:spPr/>
    </dgm:pt>
    <dgm:pt modelId="{0227A1E7-13CE-46B0-B3C1-3FD50D00DC78}" type="pres">
      <dgm:prSet presAssocID="{DEA26601-CBF4-4F12-9C31-DCEE15E22F5A}" presName="theInnerList" presStyleCnt="0"/>
      <dgm:spPr/>
    </dgm:pt>
    <dgm:pt modelId="{49C55241-F9C5-4216-A886-F8E362E4E676}" type="pres">
      <dgm:prSet presAssocID="{87A7B841-0770-4656-B05D-2A311B549A63}" presName="childNode" presStyleLbl="node1" presStyleIdx="7" presStyleCnt="8">
        <dgm:presLayoutVars>
          <dgm:bulletEnabled val="1"/>
        </dgm:presLayoutVars>
      </dgm:prSet>
      <dgm:spPr/>
      <dgm:t>
        <a:bodyPr/>
        <a:lstStyle/>
        <a:p>
          <a:endParaRPr lang="en-US"/>
        </a:p>
      </dgm:t>
    </dgm:pt>
  </dgm:ptLst>
  <dgm:cxnLst>
    <dgm:cxn modelId="{38DC700B-873B-4468-88BA-B848B5DB3336}" type="presOf" srcId="{C0702D51-CC48-444D-83EA-27860E20CD9F}" destId="{6D3D8D08-6926-420F-86FC-E1872C22E9A3}" srcOrd="0" destOrd="0" presId="urn:microsoft.com/office/officeart/2005/8/layout/lProcess2"/>
    <dgm:cxn modelId="{0723D752-96BC-475C-9976-D2BEB6F55605}" srcId="{C0702D51-CC48-444D-83EA-27860E20CD9F}" destId="{0D3AF08D-0C1C-43C4-8C3D-7E4122E23E9B}" srcOrd="0" destOrd="0" parTransId="{10D4AAF9-62FF-4873-BCAA-39FE8A2BDBBF}" sibTransId="{68EF51E6-0653-4C5D-AA42-8A987B94B34B}"/>
    <dgm:cxn modelId="{F8F65293-B375-4336-B88E-B7B1606263ED}" srcId="{1BBEF43C-3112-4BD3-93D3-A1B164F034EA}" destId="{3C93A6C1-3F25-4584-A65B-068F1B77ABFD}" srcOrd="2" destOrd="0" parTransId="{85B10BC3-0AC6-4208-8E78-BD655274CC47}" sibTransId="{E4FE9707-CA9A-440C-BF5A-3977B5F93BA7}"/>
    <dgm:cxn modelId="{FB91031F-5246-419E-9BAC-BE12E6E53F6B}" srcId="{1BBEF43C-3112-4BD3-93D3-A1B164F034EA}" destId="{C0702D51-CC48-444D-83EA-27860E20CD9F}" srcOrd="3" destOrd="0" parTransId="{4A4E17C5-637B-4373-B690-CEF70165C0C4}" sibTransId="{ACF7037B-CE3F-4AE3-AF78-4CD95165E009}"/>
    <dgm:cxn modelId="{857DD00C-8426-4561-86CC-7F6BD0BE2C6B}" type="presOf" srcId="{1BBEF43C-3112-4BD3-93D3-A1B164F034EA}" destId="{19EAF5C6-5CB8-442D-86F7-008D7D835A57}" srcOrd="0" destOrd="0" presId="urn:microsoft.com/office/officeart/2005/8/layout/lProcess2"/>
    <dgm:cxn modelId="{8738A04E-AE57-4815-A36A-8B1797362FE7}" srcId="{8E6DCC8E-68DE-4A53-9A32-4C24F5647333}" destId="{ADA4B52C-CE60-4F49-860B-8DF5A49BA0F2}" srcOrd="0" destOrd="0" parTransId="{7054723B-7C8D-4909-9EF8-7379CF08EC17}" sibTransId="{AFDB7F97-263E-4163-8C48-17BFAD6A323E}"/>
    <dgm:cxn modelId="{6D266A9A-BC21-48F6-9F8B-F8999262B649}" type="presOf" srcId="{EEC1A3EB-B7F7-44C9-B852-1C2DE2A4B28F}" destId="{0E8C4B7E-393F-4B2C-B0A4-B8D87827B2B4}" srcOrd="0" destOrd="0" presId="urn:microsoft.com/office/officeart/2005/8/layout/lProcess2"/>
    <dgm:cxn modelId="{4379C687-B689-41E8-8712-FD36C9740D56}" type="presOf" srcId="{D59589B1-F3C5-4721-8979-BD56E180BA17}" destId="{C03C5A83-5EF3-4D5F-966A-8F03488589A0}" srcOrd="1" destOrd="0" presId="urn:microsoft.com/office/officeart/2005/8/layout/lProcess2"/>
    <dgm:cxn modelId="{3002F59E-732A-48A3-80D0-98AA7325B3BA}" type="presOf" srcId="{9FED9E7C-247F-4AE8-9956-3E71996EF451}" destId="{0A56305E-275D-466A-8445-E9ABFBFFE943}" srcOrd="0" destOrd="0" presId="urn:microsoft.com/office/officeart/2005/8/layout/lProcess2"/>
    <dgm:cxn modelId="{E3497F4A-57BC-4EE9-B21D-34FB3E0C5866}" srcId="{3C93A6C1-3F25-4584-A65B-068F1B77ABFD}" destId="{9FED9E7C-247F-4AE8-9956-3E71996EF451}" srcOrd="0" destOrd="0" parTransId="{FEB118C5-A811-44ED-9DF0-8A7C22F3262F}" sibTransId="{027B5969-7A72-4479-9A68-4C7D2278BE45}"/>
    <dgm:cxn modelId="{0909DEE6-4327-42B2-8F57-208194925D1F}" type="presOf" srcId="{63ACF918-1B22-40CB-8A4C-C4F764EBA74D}" destId="{119A468F-7A5D-425C-9619-1CFA9BC2AFE9}" srcOrd="0" destOrd="0" presId="urn:microsoft.com/office/officeart/2005/8/layout/lProcess2"/>
    <dgm:cxn modelId="{1D66092C-C200-47D4-9318-F14A9BAEF16B}" type="presOf" srcId="{0D3AF08D-0C1C-43C4-8C3D-7E4122E23E9B}" destId="{956819C7-52F1-47E2-BF2B-BA27C6000487}" srcOrd="0" destOrd="0" presId="urn:microsoft.com/office/officeart/2005/8/layout/lProcess2"/>
    <dgm:cxn modelId="{AD4A46C7-6108-4EE4-BAED-D1E9FAD47067}" type="presOf" srcId="{255EF368-299D-49DE-B87F-96EF3D016A59}" destId="{5797A10E-ADB6-43E3-8569-3442A489C6F3}" srcOrd="0" destOrd="0" presId="urn:microsoft.com/office/officeart/2005/8/layout/lProcess2"/>
    <dgm:cxn modelId="{6F84A6A1-6F4B-4A27-A91A-8218FCA52869}" type="presOf" srcId="{ADA4B52C-CE60-4F49-860B-8DF5A49BA0F2}" destId="{4AA35C89-B1F9-4227-8760-5A2841264DF9}" srcOrd="0" destOrd="0" presId="urn:microsoft.com/office/officeart/2005/8/layout/lProcess2"/>
    <dgm:cxn modelId="{9BF0A01E-1CFB-4CDC-9D41-5E56B1D41E3D}" type="presOf" srcId="{D59589B1-F3C5-4721-8979-BD56E180BA17}" destId="{B44CFCEA-55C0-4601-BC46-015BFF00070F}" srcOrd="0" destOrd="0" presId="urn:microsoft.com/office/officeart/2005/8/layout/lProcess2"/>
    <dgm:cxn modelId="{A59F1C91-0D6A-4D39-94B1-D9CE23FA77B8}" type="presOf" srcId="{C0702D51-CC48-444D-83EA-27860E20CD9F}" destId="{323BCB37-8D8A-4892-82AE-2C64DCCA94B1}" srcOrd="1" destOrd="0" presId="urn:microsoft.com/office/officeart/2005/8/layout/lProcess2"/>
    <dgm:cxn modelId="{A4BA4757-0129-42C4-98CA-B5BF2D835CB3}" srcId="{255EF368-299D-49DE-B87F-96EF3D016A59}" destId="{EEC1A3EB-B7F7-44C9-B852-1C2DE2A4B28F}" srcOrd="0" destOrd="0" parTransId="{A5784FEF-4D1B-4D3E-A207-1F23026674A2}" sibTransId="{416FBDFA-FFC2-4502-AEBE-9982B0B9C0BD}"/>
    <dgm:cxn modelId="{6556D9D7-5DA4-4F5E-A27E-8202FAD53507}" type="presOf" srcId="{23B2245F-6778-4D6C-A5F2-E1BC1EAE58D9}" destId="{246AE044-47B4-497F-9AC9-C474B56012D6}" srcOrd="0" destOrd="0" presId="urn:microsoft.com/office/officeart/2005/8/layout/lProcess2"/>
    <dgm:cxn modelId="{4310B4A8-E995-4523-A85C-F00858ABE19B}" type="presOf" srcId="{8E6DCC8E-68DE-4A53-9A32-4C24F5647333}" destId="{7D6236C9-4A08-4F77-A7A7-EAB64A62E1A5}" srcOrd="1" destOrd="0" presId="urn:microsoft.com/office/officeart/2005/8/layout/lProcess2"/>
    <dgm:cxn modelId="{36310E70-A326-4696-84D8-F3489067AAB4}" srcId="{195D50A9-D4A6-4A4D-BA9F-A63BFD11AEDA}" destId="{63ACF918-1B22-40CB-8A4C-C4F764EBA74D}" srcOrd="0" destOrd="0" parTransId="{6480A93D-F8D9-427F-83E4-3FA10B130BD4}" sibTransId="{31C73758-0E05-4656-B6FF-A1888A8846FB}"/>
    <dgm:cxn modelId="{DD2E2053-4EA3-4435-A87F-0207C266F7EE}" srcId="{1BBEF43C-3112-4BD3-93D3-A1B164F034EA}" destId="{255EF368-299D-49DE-B87F-96EF3D016A59}" srcOrd="4" destOrd="0" parTransId="{E5DD4C40-1D9D-4D41-8725-BF3EFBEAFE6C}" sibTransId="{0665D824-DE36-4F67-97EC-CBED23747519}"/>
    <dgm:cxn modelId="{D8DE679E-6E8A-4A81-A7C9-AFD3A7B7A03A}" type="presOf" srcId="{E381198C-7A48-4E5D-B8A7-664C270E692C}" destId="{09CB47A6-2E8D-463F-85C0-23CF801DE767}" srcOrd="0" destOrd="0" presId="urn:microsoft.com/office/officeart/2005/8/layout/lProcess2"/>
    <dgm:cxn modelId="{E2804102-3497-488C-BA8A-D408C83E51D6}" srcId="{1BBEF43C-3112-4BD3-93D3-A1B164F034EA}" destId="{DEA26601-CBF4-4F12-9C31-DCEE15E22F5A}" srcOrd="7" destOrd="0" parTransId="{D2B369A5-C227-43DB-8FAA-139B01F123D9}" sibTransId="{3FFDFB82-4116-4003-B1F5-1E4E1DEED4CC}"/>
    <dgm:cxn modelId="{4E1E77F8-A9AD-4947-ABF5-7E9E8BBCF04C}" type="presOf" srcId="{195D50A9-D4A6-4A4D-BA9F-A63BFD11AEDA}" destId="{FF3A37D8-D08B-4DC2-B18A-F7B007EF3C48}" srcOrd="0" destOrd="0" presId="urn:microsoft.com/office/officeart/2005/8/layout/lProcess2"/>
    <dgm:cxn modelId="{570FA19B-E626-46D6-B394-7149EEEA9EDF}" srcId="{D59589B1-F3C5-4721-8979-BD56E180BA17}" destId="{80623DEE-CD47-4E70-8707-CB7F639C1C5F}" srcOrd="0" destOrd="0" parTransId="{F879714E-AD64-4164-8552-19E9AB4C5C74}" sibTransId="{E3565ADE-1484-4783-AA8C-6E628A8326E6}"/>
    <dgm:cxn modelId="{234F98F2-487B-4F7C-A585-E528B5806162}" srcId="{23B2245F-6778-4D6C-A5F2-E1BC1EAE58D9}" destId="{E381198C-7A48-4E5D-B8A7-664C270E692C}" srcOrd="0" destOrd="0" parTransId="{0D43205E-337A-4017-99DC-8ACF7C548732}" sibTransId="{7E389C82-4505-49B2-AD5D-82B2ED0FCE69}"/>
    <dgm:cxn modelId="{B52A208E-A715-4F8E-825F-04F083EA9999}" type="presOf" srcId="{3C93A6C1-3F25-4584-A65B-068F1B77ABFD}" destId="{C3015656-CF0C-44A4-8DAA-E2CD434FED52}" srcOrd="1" destOrd="0" presId="urn:microsoft.com/office/officeart/2005/8/layout/lProcess2"/>
    <dgm:cxn modelId="{F544393C-6416-491A-8BCA-999819B55855}" type="presOf" srcId="{195D50A9-D4A6-4A4D-BA9F-A63BFD11AEDA}" destId="{6F1C5B2C-64D1-4087-BF16-50C3EF12CA1D}" srcOrd="1" destOrd="0" presId="urn:microsoft.com/office/officeart/2005/8/layout/lProcess2"/>
    <dgm:cxn modelId="{761F9330-57DD-4D3F-9CAD-2BD822F64730}" srcId="{1BBEF43C-3112-4BD3-93D3-A1B164F034EA}" destId="{23B2245F-6778-4D6C-A5F2-E1BC1EAE58D9}" srcOrd="6" destOrd="0" parTransId="{8B136AA7-D37C-4164-9A4B-B3BD9A5BC217}" sibTransId="{17108727-C8E6-4623-8D24-C9F7A8245BCF}"/>
    <dgm:cxn modelId="{B91791AA-096C-4B50-BE71-C0F11242206B}" type="presOf" srcId="{3C93A6C1-3F25-4584-A65B-068F1B77ABFD}" destId="{098F04AB-31AE-413D-9918-36BCAFF167BA}" srcOrd="0" destOrd="0" presId="urn:microsoft.com/office/officeart/2005/8/layout/lProcess2"/>
    <dgm:cxn modelId="{F23273C2-6CEA-434B-8F77-17628925FAD5}" srcId="{1BBEF43C-3112-4BD3-93D3-A1B164F034EA}" destId="{D59589B1-F3C5-4721-8979-BD56E180BA17}" srcOrd="1" destOrd="0" parTransId="{86677E56-D480-4935-BB38-D0D8BE41DF8B}" sibTransId="{2BD949D5-9CB7-4F0B-8438-2B5A8B19CD7E}"/>
    <dgm:cxn modelId="{0DF136E3-C405-478A-A0EC-16E10C2F4EB8}" type="presOf" srcId="{255EF368-299D-49DE-B87F-96EF3D016A59}" destId="{7461F8AF-ED08-4542-8C87-1DBB7F7C6CDD}" srcOrd="1" destOrd="0" presId="urn:microsoft.com/office/officeart/2005/8/layout/lProcess2"/>
    <dgm:cxn modelId="{23D9E7F3-0AF6-4A9A-9E30-9A3E49433B87}" srcId="{1BBEF43C-3112-4BD3-93D3-A1B164F034EA}" destId="{8E6DCC8E-68DE-4A53-9A32-4C24F5647333}" srcOrd="0" destOrd="0" parTransId="{4853882A-5EA9-4D20-A9C2-6EF4DA670FE8}" sibTransId="{B6CBA840-F200-4841-9D5E-AF42588C83B8}"/>
    <dgm:cxn modelId="{82918331-47A8-49AB-9846-F4CC5599EE5C}" type="presOf" srcId="{DEA26601-CBF4-4F12-9C31-DCEE15E22F5A}" destId="{858C0DCE-104F-42D4-89F7-0CDE38C95C98}" srcOrd="0" destOrd="0" presId="urn:microsoft.com/office/officeart/2005/8/layout/lProcess2"/>
    <dgm:cxn modelId="{0385AB58-504A-4E0A-9AA6-F1DCAA166F97}" srcId="{1BBEF43C-3112-4BD3-93D3-A1B164F034EA}" destId="{195D50A9-D4A6-4A4D-BA9F-A63BFD11AEDA}" srcOrd="5" destOrd="0" parTransId="{76855CBF-C989-4175-B72F-126289E63B4F}" sibTransId="{8330F592-2F92-4A4B-B38F-2A427F3F2FCB}"/>
    <dgm:cxn modelId="{6EB088B3-CCFE-4F1F-A2F2-5AED758E2EBA}" type="presOf" srcId="{80623DEE-CD47-4E70-8707-CB7F639C1C5F}" destId="{FD3931FE-6C64-44FE-9309-99A886EE5123}" srcOrd="0" destOrd="0" presId="urn:microsoft.com/office/officeart/2005/8/layout/lProcess2"/>
    <dgm:cxn modelId="{DF1BC39D-ED5B-4BA7-ABCE-9F1922B03167}" type="presOf" srcId="{87A7B841-0770-4656-B05D-2A311B549A63}" destId="{49C55241-F9C5-4216-A886-F8E362E4E676}" srcOrd="0" destOrd="0" presId="urn:microsoft.com/office/officeart/2005/8/layout/lProcess2"/>
    <dgm:cxn modelId="{795254F7-8D8D-404B-B4E5-8083948774CC}" type="presOf" srcId="{8E6DCC8E-68DE-4A53-9A32-4C24F5647333}" destId="{249EDDD2-99E5-493E-B2D7-738C29885755}" srcOrd="0" destOrd="0" presId="urn:microsoft.com/office/officeart/2005/8/layout/lProcess2"/>
    <dgm:cxn modelId="{564C8BE1-0FC6-4637-BC7E-252AF0506395}" type="presOf" srcId="{23B2245F-6778-4D6C-A5F2-E1BC1EAE58D9}" destId="{F825B8A5-F994-4A23-A240-D9BEF7E0245E}" srcOrd="1" destOrd="0" presId="urn:microsoft.com/office/officeart/2005/8/layout/lProcess2"/>
    <dgm:cxn modelId="{CF919925-7588-444B-8C12-6B4069C76CFE}" srcId="{DEA26601-CBF4-4F12-9C31-DCEE15E22F5A}" destId="{87A7B841-0770-4656-B05D-2A311B549A63}" srcOrd="0" destOrd="0" parTransId="{CDC666B9-7693-435E-8333-51EF17109BF9}" sibTransId="{A3FF01A6-23AC-451F-B9E8-5A193165079B}"/>
    <dgm:cxn modelId="{18E6AE05-2FA1-46F7-8707-CBF6CBC099C9}" type="presOf" srcId="{DEA26601-CBF4-4F12-9C31-DCEE15E22F5A}" destId="{CA21AECA-4FCB-4DE2-8D77-76DF86EB7CFD}" srcOrd="1" destOrd="0" presId="urn:microsoft.com/office/officeart/2005/8/layout/lProcess2"/>
    <dgm:cxn modelId="{B7459E9F-DDB9-420B-B34B-E12DA1AC4D7B}" type="presParOf" srcId="{19EAF5C6-5CB8-442D-86F7-008D7D835A57}" destId="{44AA79DF-8827-4861-9C29-4268FFEEB599}" srcOrd="0" destOrd="0" presId="urn:microsoft.com/office/officeart/2005/8/layout/lProcess2"/>
    <dgm:cxn modelId="{07B5E843-AE4F-40F7-BD26-B98987C8AFA9}" type="presParOf" srcId="{44AA79DF-8827-4861-9C29-4268FFEEB599}" destId="{249EDDD2-99E5-493E-B2D7-738C29885755}" srcOrd="0" destOrd="0" presId="urn:microsoft.com/office/officeart/2005/8/layout/lProcess2"/>
    <dgm:cxn modelId="{160776CD-0217-4B58-9C03-0E1B10139A62}" type="presParOf" srcId="{44AA79DF-8827-4861-9C29-4268FFEEB599}" destId="{7D6236C9-4A08-4F77-A7A7-EAB64A62E1A5}" srcOrd="1" destOrd="0" presId="urn:microsoft.com/office/officeart/2005/8/layout/lProcess2"/>
    <dgm:cxn modelId="{0CC6C351-5C5B-48BE-85D7-8F4B1E9B0BDA}" type="presParOf" srcId="{44AA79DF-8827-4861-9C29-4268FFEEB599}" destId="{B7C59F36-9C29-4033-9D52-492AD83A638B}" srcOrd="2" destOrd="0" presId="urn:microsoft.com/office/officeart/2005/8/layout/lProcess2"/>
    <dgm:cxn modelId="{E126F3A4-549E-45F9-91B3-72EF0DFF1C00}" type="presParOf" srcId="{B7C59F36-9C29-4033-9D52-492AD83A638B}" destId="{622BC13F-67F3-49F4-8C27-00BF8F21C9CB}" srcOrd="0" destOrd="0" presId="urn:microsoft.com/office/officeart/2005/8/layout/lProcess2"/>
    <dgm:cxn modelId="{6417C4A0-6B3F-4BF8-A3A7-DD80707BBF7C}" type="presParOf" srcId="{622BC13F-67F3-49F4-8C27-00BF8F21C9CB}" destId="{4AA35C89-B1F9-4227-8760-5A2841264DF9}" srcOrd="0" destOrd="0" presId="urn:microsoft.com/office/officeart/2005/8/layout/lProcess2"/>
    <dgm:cxn modelId="{E9DD61C0-CCF6-40BA-B631-A1FFA8BB9319}" type="presParOf" srcId="{19EAF5C6-5CB8-442D-86F7-008D7D835A57}" destId="{7A16872D-46A0-4777-97EB-D7392F7AF7A3}" srcOrd="1" destOrd="0" presId="urn:microsoft.com/office/officeart/2005/8/layout/lProcess2"/>
    <dgm:cxn modelId="{C57397CA-8C8F-4BCC-BEE2-4856740F8B72}" type="presParOf" srcId="{19EAF5C6-5CB8-442D-86F7-008D7D835A57}" destId="{02568948-3FC9-460D-908A-D378C59BC8ED}" srcOrd="2" destOrd="0" presId="urn:microsoft.com/office/officeart/2005/8/layout/lProcess2"/>
    <dgm:cxn modelId="{4F9ACED1-1A42-4AF4-B7FA-230F52451019}" type="presParOf" srcId="{02568948-3FC9-460D-908A-D378C59BC8ED}" destId="{B44CFCEA-55C0-4601-BC46-015BFF00070F}" srcOrd="0" destOrd="0" presId="urn:microsoft.com/office/officeart/2005/8/layout/lProcess2"/>
    <dgm:cxn modelId="{B8633E56-B385-48E2-9BCB-8E747C3DC80A}" type="presParOf" srcId="{02568948-3FC9-460D-908A-D378C59BC8ED}" destId="{C03C5A83-5EF3-4D5F-966A-8F03488589A0}" srcOrd="1" destOrd="0" presId="urn:microsoft.com/office/officeart/2005/8/layout/lProcess2"/>
    <dgm:cxn modelId="{8EF1864D-A98B-40D1-A39C-FF2E507D9A0C}" type="presParOf" srcId="{02568948-3FC9-460D-908A-D378C59BC8ED}" destId="{553EEE5B-843E-4B2E-A7C4-B900A24850DE}" srcOrd="2" destOrd="0" presId="urn:microsoft.com/office/officeart/2005/8/layout/lProcess2"/>
    <dgm:cxn modelId="{32F77E6D-911E-4656-8A22-76EA485A01A0}" type="presParOf" srcId="{553EEE5B-843E-4B2E-A7C4-B900A24850DE}" destId="{47DC2F9E-4953-45B8-B4EC-0A0BD5EEF2EE}" srcOrd="0" destOrd="0" presId="urn:microsoft.com/office/officeart/2005/8/layout/lProcess2"/>
    <dgm:cxn modelId="{E90DFA8D-5AF3-4100-AA61-B709C4E5F757}" type="presParOf" srcId="{47DC2F9E-4953-45B8-B4EC-0A0BD5EEF2EE}" destId="{FD3931FE-6C64-44FE-9309-99A886EE5123}" srcOrd="0" destOrd="0" presId="urn:microsoft.com/office/officeart/2005/8/layout/lProcess2"/>
    <dgm:cxn modelId="{AD055BC0-9D38-4F5A-BDCC-089060FEBD72}" type="presParOf" srcId="{19EAF5C6-5CB8-442D-86F7-008D7D835A57}" destId="{7F634B90-0A98-4445-84D0-98292C520DF6}" srcOrd="3" destOrd="0" presId="urn:microsoft.com/office/officeart/2005/8/layout/lProcess2"/>
    <dgm:cxn modelId="{5ACC55D4-BF06-4BE2-AB8F-7AF58141956D}" type="presParOf" srcId="{19EAF5C6-5CB8-442D-86F7-008D7D835A57}" destId="{C1420B63-BC30-4C90-A301-CAA5A61E9FA1}" srcOrd="4" destOrd="0" presId="urn:microsoft.com/office/officeart/2005/8/layout/lProcess2"/>
    <dgm:cxn modelId="{15AB851F-D239-4D73-B2B7-523D41B6A72B}" type="presParOf" srcId="{C1420B63-BC30-4C90-A301-CAA5A61E9FA1}" destId="{098F04AB-31AE-413D-9918-36BCAFF167BA}" srcOrd="0" destOrd="0" presId="urn:microsoft.com/office/officeart/2005/8/layout/lProcess2"/>
    <dgm:cxn modelId="{F191B3B6-BBB5-4424-93D6-AEB367B7836E}" type="presParOf" srcId="{C1420B63-BC30-4C90-A301-CAA5A61E9FA1}" destId="{C3015656-CF0C-44A4-8DAA-E2CD434FED52}" srcOrd="1" destOrd="0" presId="urn:microsoft.com/office/officeart/2005/8/layout/lProcess2"/>
    <dgm:cxn modelId="{3FECC45F-F04B-41F1-8A4B-85C86278B926}" type="presParOf" srcId="{C1420B63-BC30-4C90-A301-CAA5A61E9FA1}" destId="{48D213FB-5AA5-4ACA-9B4A-6A6CDC6BDD43}" srcOrd="2" destOrd="0" presId="urn:microsoft.com/office/officeart/2005/8/layout/lProcess2"/>
    <dgm:cxn modelId="{48E6D2DB-986A-4A64-9C92-0FA3D14E247A}" type="presParOf" srcId="{48D213FB-5AA5-4ACA-9B4A-6A6CDC6BDD43}" destId="{3CD4EDF8-BA96-49B2-ADC3-F617A56940FB}" srcOrd="0" destOrd="0" presId="urn:microsoft.com/office/officeart/2005/8/layout/lProcess2"/>
    <dgm:cxn modelId="{5E9D94BF-7C8C-4B69-BDD8-5BCA68DCA17A}" type="presParOf" srcId="{3CD4EDF8-BA96-49B2-ADC3-F617A56940FB}" destId="{0A56305E-275D-466A-8445-E9ABFBFFE943}" srcOrd="0" destOrd="0" presId="urn:microsoft.com/office/officeart/2005/8/layout/lProcess2"/>
    <dgm:cxn modelId="{227C83B2-3D95-4B77-8CB9-C24D5410470C}" type="presParOf" srcId="{19EAF5C6-5CB8-442D-86F7-008D7D835A57}" destId="{A3187ED9-9FAF-45B4-8EB9-017EE1243BFE}" srcOrd="5" destOrd="0" presId="urn:microsoft.com/office/officeart/2005/8/layout/lProcess2"/>
    <dgm:cxn modelId="{8E9B5B3D-5698-40DE-871A-3C7E269665FB}" type="presParOf" srcId="{19EAF5C6-5CB8-442D-86F7-008D7D835A57}" destId="{28DACE76-91EB-454C-AE34-49929B546915}" srcOrd="6" destOrd="0" presId="urn:microsoft.com/office/officeart/2005/8/layout/lProcess2"/>
    <dgm:cxn modelId="{011B0821-4CE3-45F4-BCE3-C818031BC29F}" type="presParOf" srcId="{28DACE76-91EB-454C-AE34-49929B546915}" destId="{6D3D8D08-6926-420F-86FC-E1872C22E9A3}" srcOrd="0" destOrd="0" presId="urn:microsoft.com/office/officeart/2005/8/layout/lProcess2"/>
    <dgm:cxn modelId="{24830455-D7B6-40F5-B13A-9BADA5FB489E}" type="presParOf" srcId="{28DACE76-91EB-454C-AE34-49929B546915}" destId="{323BCB37-8D8A-4892-82AE-2C64DCCA94B1}" srcOrd="1" destOrd="0" presId="urn:microsoft.com/office/officeart/2005/8/layout/lProcess2"/>
    <dgm:cxn modelId="{62B16687-3AF6-4BA4-8184-E9D43F7D1FBE}" type="presParOf" srcId="{28DACE76-91EB-454C-AE34-49929B546915}" destId="{0369F449-F646-4FBB-896B-7B1E874DADAA}" srcOrd="2" destOrd="0" presId="urn:microsoft.com/office/officeart/2005/8/layout/lProcess2"/>
    <dgm:cxn modelId="{FA734EAE-0204-48D4-A723-44CAF457411C}" type="presParOf" srcId="{0369F449-F646-4FBB-896B-7B1E874DADAA}" destId="{404B4CF6-2A1F-4AAB-9A8A-15B02F0273B0}" srcOrd="0" destOrd="0" presId="urn:microsoft.com/office/officeart/2005/8/layout/lProcess2"/>
    <dgm:cxn modelId="{28AC9396-78CE-4C42-AA37-962280885063}" type="presParOf" srcId="{404B4CF6-2A1F-4AAB-9A8A-15B02F0273B0}" destId="{956819C7-52F1-47E2-BF2B-BA27C6000487}" srcOrd="0" destOrd="0" presId="urn:microsoft.com/office/officeart/2005/8/layout/lProcess2"/>
    <dgm:cxn modelId="{1D410752-39A8-44B7-97CD-CEDA3662C115}" type="presParOf" srcId="{19EAF5C6-5CB8-442D-86F7-008D7D835A57}" destId="{6843729C-2510-4417-BD76-41F186A24BAF}" srcOrd="7" destOrd="0" presId="urn:microsoft.com/office/officeart/2005/8/layout/lProcess2"/>
    <dgm:cxn modelId="{EDB2C398-3D4C-480E-9B25-D2F93008D89F}" type="presParOf" srcId="{19EAF5C6-5CB8-442D-86F7-008D7D835A57}" destId="{D05871FE-9ED1-4E5E-ADFD-96D2FA5E8469}" srcOrd="8" destOrd="0" presId="urn:microsoft.com/office/officeart/2005/8/layout/lProcess2"/>
    <dgm:cxn modelId="{4E53AB21-C0D8-43F4-8B15-A9E530BE5654}" type="presParOf" srcId="{D05871FE-9ED1-4E5E-ADFD-96D2FA5E8469}" destId="{5797A10E-ADB6-43E3-8569-3442A489C6F3}" srcOrd="0" destOrd="0" presId="urn:microsoft.com/office/officeart/2005/8/layout/lProcess2"/>
    <dgm:cxn modelId="{E7F1764F-1FC1-464A-8CF0-B0C2AE5B5DD5}" type="presParOf" srcId="{D05871FE-9ED1-4E5E-ADFD-96D2FA5E8469}" destId="{7461F8AF-ED08-4542-8C87-1DBB7F7C6CDD}" srcOrd="1" destOrd="0" presId="urn:microsoft.com/office/officeart/2005/8/layout/lProcess2"/>
    <dgm:cxn modelId="{264C213E-8A63-4C0C-81E4-CA2AE5267B34}" type="presParOf" srcId="{D05871FE-9ED1-4E5E-ADFD-96D2FA5E8469}" destId="{BAC0D9C7-EEAE-44E4-9560-B913229A018C}" srcOrd="2" destOrd="0" presId="urn:microsoft.com/office/officeart/2005/8/layout/lProcess2"/>
    <dgm:cxn modelId="{09C699E0-2C87-4BC6-AAEC-D599D0D50F64}" type="presParOf" srcId="{BAC0D9C7-EEAE-44E4-9560-B913229A018C}" destId="{5D29B91B-FA9A-4F82-AA02-B059DB2B271F}" srcOrd="0" destOrd="0" presId="urn:microsoft.com/office/officeart/2005/8/layout/lProcess2"/>
    <dgm:cxn modelId="{0A9F62E2-EC9C-439A-833E-3C60FFEFE261}" type="presParOf" srcId="{5D29B91B-FA9A-4F82-AA02-B059DB2B271F}" destId="{0E8C4B7E-393F-4B2C-B0A4-B8D87827B2B4}" srcOrd="0" destOrd="0" presId="urn:microsoft.com/office/officeart/2005/8/layout/lProcess2"/>
    <dgm:cxn modelId="{6209D1C4-CB3A-4239-B941-B97E67640B8D}" type="presParOf" srcId="{19EAF5C6-5CB8-442D-86F7-008D7D835A57}" destId="{29D72D44-2873-4EFC-B8FC-57AD13AF6A6F}" srcOrd="9" destOrd="0" presId="urn:microsoft.com/office/officeart/2005/8/layout/lProcess2"/>
    <dgm:cxn modelId="{039E89DD-20DC-438E-B7DE-3C9CD4B54BF9}" type="presParOf" srcId="{19EAF5C6-5CB8-442D-86F7-008D7D835A57}" destId="{A20E925C-2A73-4AB8-BFAD-CE4AA743DF0A}" srcOrd="10" destOrd="0" presId="urn:microsoft.com/office/officeart/2005/8/layout/lProcess2"/>
    <dgm:cxn modelId="{E4413E4B-F7A0-4CC1-9E4A-92DFE7E85745}" type="presParOf" srcId="{A20E925C-2A73-4AB8-BFAD-CE4AA743DF0A}" destId="{FF3A37D8-D08B-4DC2-B18A-F7B007EF3C48}" srcOrd="0" destOrd="0" presId="urn:microsoft.com/office/officeart/2005/8/layout/lProcess2"/>
    <dgm:cxn modelId="{FA37768A-9FEE-4A37-BD26-548387D5A82A}" type="presParOf" srcId="{A20E925C-2A73-4AB8-BFAD-CE4AA743DF0A}" destId="{6F1C5B2C-64D1-4087-BF16-50C3EF12CA1D}" srcOrd="1" destOrd="0" presId="urn:microsoft.com/office/officeart/2005/8/layout/lProcess2"/>
    <dgm:cxn modelId="{84343BDD-CF1A-4887-9576-289B1ACE7C0B}" type="presParOf" srcId="{A20E925C-2A73-4AB8-BFAD-CE4AA743DF0A}" destId="{1F381A5C-70F7-4717-AFF4-9FE2E3301571}" srcOrd="2" destOrd="0" presId="urn:microsoft.com/office/officeart/2005/8/layout/lProcess2"/>
    <dgm:cxn modelId="{9BE22431-606D-473D-B153-5DDB2C20F07A}" type="presParOf" srcId="{1F381A5C-70F7-4717-AFF4-9FE2E3301571}" destId="{E0830C54-96B2-472D-BA44-0D0B4F9ED053}" srcOrd="0" destOrd="0" presId="urn:microsoft.com/office/officeart/2005/8/layout/lProcess2"/>
    <dgm:cxn modelId="{A7424C76-71BD-4BC2-B34C-2C2B012B48E2}" type="presParOf" srcId="{E0830C54-96B2-472D-BA44-0D0B4F9ED053}" destId="{119A468F-7A5D-425C-9619-1CFA9BC2AFE9}" srcOrd="0" destOrd="0" presId="urn:microsoft.com/office/officeart/2005/8/layout/lProcess2"/>
    <dgm:cxn modelId="{9F31E941-40BC-4B63-98A3-278138F9A0BA}" type="presParOf" srcId="{19EAF5C6-5CB8-442D-86F7-008D7D835A57}" destId="{F53AFADE-02A9-4850-841E-2C37C370ED88}" srcOrd="11" destOrd="0" presId="urn:microsoft.com/office/officeart/2005/8/layout/lProcess2"/>
    <dgm:cxn modelId="{5EC554A2-B29E-4730-8930-B57A0A0C33E0}" type="presParOf" srcId="{19EAF5C6-5CB8-442D-86F7-008D7D835A57}" destId="{36CA31E8-24CE-4CBD-A8C2-F54DE6632FAC}" srcOrd="12" destOrd="0" presId="urn:microsoft.com/office/officeart/2005/8/layout/lProcess2"/>
    <dgm:cxn modelId="{762E7547-3F24-4279-ACA4-01AD54BB4082}" type="presParOf" srcId="{36CA31E8-24CE-4CBD-A8C2-F54DE6632FAC}" destId="{246AE044-47B4-497F-9AC9-C474B56012D6}" srcOrd="0" destOrd="0" presId="urn:microsoft.com/office/officeart/2005/8/layout/lProcess2"/>
    <dgm:cxn modelId="{A914A653-9A6F-4557-ABD6-E446EC1D4248}" type="presParOf" srcId="{36CA31E8-24CE-4CBD-A8C2-F54DE6632FAC}" destId="{F825B8A5-F994-4A23-A240-D9BEF7E0245E}" srcOrd="1" destOrd="0" presId="urn:microsoft.com/office/officeart/2005/8/layout/lProcess2"/>
    <dgm:cxn modelId="{FD348A12-E07F-45C5-AF92-5F7D60838D53}" type="presParOf" srcId="{36CA31E8-24CE-4CBD-A8C2-F54DE6632FAC}" destId="{F38FB3A0-1BFE-433D-8A3E-540722E545DC}" srcOrd="2" destOrd="0" presId="urn:microsoft.com/office/officeart/2005/8/layout/lProcess2"/>
    <dgm:cxn modelId="{007785A5-5F37-4E98-B2DF-F70372320CFD}" type="presParOf" srcId="{F38FB3A0-1BFE-433D-8A3E-540722E545DC}" destId="{3BBD7E3E-B7E1-447B-A69D-0C2079B49772}" srcOrd="0" destOrd="0" presId="urn:microsoft.com/office/officeart/2005/8/layout/lProcess2"/>
    <dgm:cxn modelId="{B1EFBE29-33D3-402C-94E2-A20227EC67BA}" type="presParOf" srcId="{3BBD7E3E-B7E1-447B-A69D-0C2079B49772}" destId="{09CB47A6-2E8D-463F-85C0-23CF801DE767}" srcOrd="0" destOrd="0" presId="urn:microsoft.com/office/officeart/2005/8/layout/lProcess2"/>
    <dgm:cxn modelId="{D303401A-11FC-4B83-9682-76F7DA22B798}" type="presParOf" srcId="{19EAF5C6-5CB8-442D-86F7-008D7D835A57}" destId="{78FCE9D3-793F-42BB-86E6-627F7391F71E}" srcOrd="13" destOrd="0" presId="urn:microsoft.com/office/officeart/2005/8/layout/lProcess2"/>
    <dgm:cxn modelId="{DC64241B-14CD-4648-AFEA-4A46BF6474F4}" type="presParOf" srcId="{19EAF5C6-5CB8-442D-86F7-008D7D835A57}" destId="{4C7C4A0F-A42F-4BAC-A32C-1D450400B629}" srcOrd="14" destOrd="0" presId="urn:microsoft.com/office/officeart/2005/8/layout/lProcess2"/>
    <dgm:cxn modelId="{3D2B8640-8C12-4E98-A5A2-B1FC4D25D3E9}" type="presParOf" srcId="{4C7C4A0F-A42F-4BAC-A32C-1D450400B629}" destId="{858C0DCE-104F-42D4-89F7-0CDE38C95C98}" srcOrd="0" destOrd="0" presId="urn:microsoft.com/office/officeart/2005/8/layout/lProcess2"/>
    <dgm:cxn modelId="{4273ACEF-073B-4682-A70A-0A55373BD42E}" type="presParOf" srcId="{4C7C4A0F-A42F-4BAC-A32C-1D450400B629}" destId="{CA21AECA-4FCB-4DE2-8D77-76DF86EB7CFD}" srcOrd="1" destOrd="0" presId="urn:microsoft.com/office/officeart/2005/8/layout/lProcess2"/>
    <dgm:cxn modelId="{D246246D-7375-4829-9523-A1E8018CFE1F}" type="presParOf" srcId="{4C7C4A0F-A42F-4BAC-A32C-1D450400B629}" destId="{1932815B-3E63-4E1D-96F7-A115DCC9DA00}" srcOrd="2" destOrd="0" presId="urn:microsoft.com/office/officeart/2005/8/layout/lProcess2"/>
    <dgm:cxn modelId="{05894393-9008-48C6-B5C8-A4AAE9EE883B}" type="presParOf" srcId="{1932815B-3E63-4E1D-96F7-A115DCC9DA00}" destId="{0227A1E7-13CE-46B0-B3C1-3FD50D00DC78}" srcOrd="0" destOrd="0" presId="urn:microsoft.com/office/officeart/2005/8/layout/lProcess2"/>
    <dgm:cxn modelId="{6B9B9937-9057-439E-BB4A-4FA3083A6176}" type="presParOf" srcId="{0227A1E7-13CE-46B0-B3C1-3FD50D00DC78}" destId="{49C55241-F9C5-4216-A886-F8E362E4E676}"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3B324-9DA6-473B-B0F1-90B25FBCCD03}">
      <dsp:nvSpPr>
        <dsp:cNvPr id="0" name=""/>
        <dsp:cNvSpPr/>
      </dsp:nvSpPr>
      <dsp:spPr>
        <a:xfrm>
          <a:off x="1523999" y="0"/>
          <a:ext cx="1524000" cy="1457854"/>
        </a:xfrm>
        <a:prstGeom prst="trapezoid">
          <a:avLst>
            <a:gd name="adj" fmla="val 52269"/>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tx1"/>
              </a:solidFill>
              <a:latin typeface="Stencil" pitchFamily="82" charset="0"/>
            </a:rPr>
            <a:t>P. </a:t>
          </a:r>
          <a:r>
            <a:rPr lang="en-US" sz="2800" kern="1200" dirty="0" err="1" smtClean="0">
              <a:solidFill>
                <a:schemeClr val="tx1"/>
              </a:solidFill>
              <a:latin typeface="Stencil" pitchFamily="82" charset="0"/>
            </a:rPr>
            <a:t>Utama</a:t>
          </a:r>
          <a:endParaRPr lang="en-US" sz="2800" kern="1200" dirty="0">
            <a:solidFill>
              <a:schemeClr val="tx1"/>
            </a:solidFill>
            <a:latin typeface="Stencil" pitchFamily="82" charset="0"/>
          </a:endParaRPr>
        </a:p>
      </dsp:txBody>
      <dsp:txXfrm>
        <a:off x="1523999" y="0"/>
        <a:ext cx="1524000" cy="1457854"/>
      </dsp:txXfrm>
    </dsp:sp>
    <dsp:sp modelId="{CFD1086A-E05C-4D5D-899B-EB05EA3F1822}">
      <dsp:nvSpPr>
        <dsp:cNvPr id="0" name=""/>
        <dsp:cNvSpPr/>
      </dsp:nvSpPr>
      <dsp:spPr>
        <a:xfrm>
          <a:off x="761999" y="1457854"/>
          <a:ext cx="3048000" cy="1457854"/>
        </a:xfrm>
        <a:prstGeom prst="trapezoid">
          <a:avLst>
            <a:gd name="adj" fmla="val 52269"/>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tx1"/>
              </a:solidFill>
              <a:latin typeface="Stencil" pitchFamily="82" charset="0"/>
            </a:rPr>
            <a:t>P. </a:t>
          </a:r>
          <a:r>
            <a:rPr lang="en-US" sz="2800" kern="1200" dirty="0" err="1" smtClean="0">
              <a:solidFill>
                <a:schemeClr val="tx1"/>
              </a:solidFill>
              <a:latin typeface="Stencil" pitchFamily="82" charset="0"/>
            </a:rPr>
            <a:t>Madya</a:t>
          </a:r>
          <a:endParaRPr lang="en-US" sz="2800" kern="1200" dirty="0">
            <a:solidFill>
              <a:schemeClr val="tx1"/>
            </a:solidFill>
            <a:latin typeface="Stencil" pitchFamily="82" charset="0"/>
          </a:endParaRPr>
        </a:p>
      </dsp:txBody>
      <dsp:txXfrm>
        <a:off x="1295399" y="1457854"/>
        <a:ext cx="1981200" cy="1457854"/>
      </dsp:txXfrm>
    </dsp:sp>
    <dsp:sp modelId="{6A85FF5D-3D8D-4F22-868A-CB9BF67E43B6}">
      <dsp:nvSpPr>
        <dsp:cNvPr id="0" name=""/>
        <dsp:cNvSpPr/>
      </dsp:nvSpPr>
      <dsp:spPr>
        <a:xfrm>
          <a:off x="0" y="2915708"/>
          <a:ext cx="4572000" cy="1457854"/>
        </a:xfrm>
        <a:prstGeom prst="trapezoid">
          <a:avLst>
            <a:gd name="adj" fmla="val 52269"/>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5"/>
        </a:lnRef>
        <a:fillRef idx="3">
          <a:schemeClr val="accent5"/>
        </a:fillRef>
        <a:effectRef idx="3">
          <a:schemeClr val="accent5"/>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solidFill>
                <a:schemeClr val="tx1"/>
              </a:solidFill>
              <a:latin typeface="Stencil" pitchFamily="82" charset="0"/>
            </a:rPr>
            <a:t>P. </a:t>
          </a:r>
          <a:r>
            <a:rPr lang="en-US" sz="2800" kern="1200" dirty="0" err="1" smtClean="0">
              <a:solidFill>
                <a:schemeClr val="tx1"/>
              </a:solidFill>
              <a:latin typeface="Stencil" pitchFamily="82" charset="0"/>
            </a:rPr>
            <a:t>Muda</a:t>
          </a:r>
          <a:endParaRPr lang="en-US" sz="2800" kern="1200" dirty="0">
            <a:solidFill>
              <a:schemeClr val="tx1"/>
            </a:solidFill>
            <a:latin typeface="Stencil" pitchFamily="82" charset="0"/>
          </a:endParaRPr>
        </a:p>
      </dsp:txBody>
      <dsp:txXfrm>
        <a:off x="800099" y="2915708"/>
        <a:ext cx="2971800" cy="14578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74A53-952A-445D-8EB0-9CAE042174F8}">
      <dsp:nvSpPr>
        <dsp:cNvPr id="0" name=""/>
        <dsp:cNvSpPr/>
      </dsp:nvSpPr>
      <dsp:spPr>
        <a:xfrm>
          <a:off x="0" y="408132"/>
          <a:ext cx="5656118" cy="3535073"/>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02D05A-FD0D-4E0A-AD82-2D8BC7AB425E}">
      <dsp:nvSpPr>
        <dsp:cNvPr id="0" name=""/>
        <dsp:cNvSpPr/>
      </dsp:nvSpPr>
      <dsp:spPr>
        <a:xfrm>
          <a:off x="718326" y="2848040"/>
          <a:ext cx="147059" cy="14705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7AE5EC4-5444-473C-9407-A8B26FE70835}">
      <dsp:nvSpPr>
        <dsp:cNvPr id="0" name=""/>
        <dsp:cNvSpPr/>
      </dsp:nvSpPr>
      <dsp:spPr>
        <a:xfrm>
          <a:off x="791856" y="2921569"/>
          <a:ext cx="1317875" cy="1021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924" tIns="0" rIns="0" bIns="0" numCol="1" spcCol="1270" anchor="t" anchorCtr="0">
          <a:noAutofit/>
        </a:bodyPr>
        <a:lstStyle/>
        <a:p>
          <a:pPr lvl="0" algn="l" defTabSz="889000">
            <a:lnSpc>
              <a:spcPct val="90000"/>
            </a:lnSpc>
            <a:spcBef>
              <a:spcPct val="0"/>
            </a:spcBef>
            <a:spcAft>
              <a:spcPct val="35000"/>
            </a:spcAft>
          </a:pPr>
          <a:r>
            <a:rPr lang="en-US" sz="2000" kern="1200" dirty="0" err="1" smtClean="0"/>
            <a:t>Rekruitmen</a:t>
          </a:r>
          <a:r>
            <a:rPr lang="en-US" sz="2000" kern="1200" dirty="0" smtClean="0"/>
            <a:t> </a:t>
          </a:r>
          <a:r>
            <a:rPr lang="en-US" sz="2000" kern="1200" dirty="0" err="1" smtClean="0"/>
            <a:t>Anggota</a:t>
          </a:r>
          <a:endParaRPr lang="en-US" sz="2000" kern="1200" dirty="0" smtClean="0"/>
        </a:p>
        <a:p>
          <a:pPr lvl="0" algn="l" defTabSz="889000">
            <a:lnSpc>
              <a:spcPct val="90000"/>
            </a:lnSpc>
            <a:spcBef>
              <a:spcPct val="0"/>
            </a:spcBef>
            <a:spcAft>
              <a:spcPct val="35000"/>
            </a:spcAft>
          </a:pPr>
          <a:r>
            <a:rPr lang="en-US" sz="2000" kern="1200" dirty="0" smtClean="0"/>
            <a:t>(CAPAS)</a:t>
          </a:r>
          <a:endParaRPr lang="en-US" sz="2000" kern="1200" dirty="0"/>
        </a:p>
      </dsp:txBody>
      <dsp:txXfrm>
        <a:off x="791856" y="2921569"/>
        <a:ext cx="1317875" cy="1021636"/>
      </dsp:txXfrm>
    </dsp:sp>
    <dsp:sp modelId="{68F16245-642C-4116-BB0C-EE4616177B17}">
      <dsp:nvSpPr>
        <dsp:cNvPr id="0" name=""/>
        <dsp:cNvSpPr/>
      </dsp:nvSpPr>
      <dsp:spPr>
        <a:xfrm>
          <a:off x="2016406" y="1887206"/>
          <a:ext cx="265837" cy="26583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0FFACF7-7995-44BB-93FE-72DB1EDBA24B}">
      <dsp:nvSpPr>
        <dsp:cNvPr id="0" name=""/>
        <dsp:cNvSpPr/>
      </dsp:nvSpPr>
      <dsp:spPr>
        <a:xfrm>
          <a:off x="2149324" y="2020125"/>
          <a:ext cx="1357468" cy="1923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862" tIns="0" rIns="0" bIns="0" numCol="1" spcCol="1270" anchor="t" anchorCtr="0">
          <a:noAutofit/>
        </a:bodyPr>
        <a:lstStyle/>
        <a:p>
          <a:pPr lvl="0" algn="l" defTabSz="889000">
            <a:lnSpc>
              <a:spcPct val="90000"/>
            </a:lnSpc>
            <a:spcBef>
              <a:spcPct val="0"/>
            </a:spcBef>
            <a:spcAft>
              <a:spcPct val="35000"/>
            </a:spcAft>
          </a:pPr>
          <a:r>
            <a:rPr lang="en-US" sz="2000" kern="1200" dirty="0" smtClean="0"/>
            <a:t>DIKLATSAR</a:t>
          </a:r>
        </a:p>
        <a:p>
          <a:pPr lvl="0" algn="l" defTabSz="889000">
            <a:lnSpc>
              <a:spcPct val="90000"/>
            </a:lnSpc>
            <a:spcBef>
              <a:spcPct val="0"/>
            </a:spcBef>
            <a:spcAft>
              <a:spcPct val="35000"/>
            </a:spcAft>
          </a:pPr>
          <a:r>
            <a:rPr lang="en-US" sz="2000" kern="1200" dirty="0" smtClean="0"/>
            <a:t>1-4 </a:t>
          </a:r>
          <a:r>
            <a:rPr lang="en-US" sz="2000" kern="1200" dirty="0" err="1" smtClean="0"/>
            <a:t>Minggu</a:t>
          </a:r>
          <a:endParaRPr lang="en-US" sz="2000" kern="1200" dirty="0"/>
        </a:p>
      </dsp:txBody>
      <dsp:txXfrm>
        <a:off x="2149324" y="2020125"/>
        <a:ext cx="1357468" cy="1923080"/>
      </dsp:txXfrm>
    </dsp:sp>
    <dsp:sp modelId="{35704785-9FA2-4486-BFD5-B5EBD6BC7912}">
      <dsp:nvSpPr>
        <dsp:cNvPr id="0" name=""/>
        <dsp:cNvSpPr/>
      </dsp:nvSpPr>
      <dsp:spPr>
        <a:xfrm>
          <a:off x="3577494" y="1302505"/>
          <a:ext cx="367647" cy="36764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75F8EC9-AB68-4797-9120-6400CA147FDE}">
      <dsp:nvSpPr>
        <dsp:cNvPr id="0" name=""/>
        <dsp:cNvSpPr/>
      </dsp:nvSpPr>
      <dsp:spPr>
        <a:xfrm>
          <a:off x="3843232" y="1460999"/>
          <a:ext cx="1812885" cy="24568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4809" tIns="0" rIns="0" bIns="0" numCol="1" spcCol="1270" anchor="t" anchorCtr="0">
          <a:noAutofit/>
        </a:bodyPr>
        <a:lstStyle/>
        <a:p>
          <a:pPr lvl="0" algn="l" defTabSz="889000">
            <a:lnSpc>
              <a:spcPct val="90000"/>
            </a:lnSpc>
            <a:spcBef>
              <a:spcPct val="0"/>
            </a:spcBef>
            <a:spcAft>
              <a:spcPct val="35000"/>
            </a:spcAft>
          </a:pPr>
          <a:r>
            <a:rPr lang="en-US" sz="2000" kern="1200" dirty="0" smtClean="0"/>
            <a:t>MASA TAMU / PELANTIKAN / </a:t>
          </a:r>
          <a:r>
            <a:rPr lang="en-US" sz="2000" kern="1200" dirty="0" err="1" smtClean="0"/>
            <a:t>Ujian</a:t>
          </a:r>
          <a:r>
            <a:rPr lang="en-US" sz="2000" kern="1200" dirty="0" smtClean="0"/>
            <a:t> </a:t>
          </a:r>
          <a:r>
            <a:rPr lang="en-US" sz="2000" kern="1200" dirty="0" err="1" smtClean="0"/>
            <a:t>Kenaikan</a:t>
          </a:r>
          <a:r>
            <a:rPr lang="en-US" sz="2000" kern="1200" dirty="0" smtClean="0"/>
            <a:t> Tingkat </a:t>
          </a:r>
          <a:r>
            <a:rPr lang="en-US" sz="2000" kern="1200" dirty="0" err="1" smtClean="0"/>
            <a:t>Muda</a:t>
          </a:r>
          <a:endParaRPr lang="en-US" sz="2000" kern="1200" dirty="0"/>
        </a:p>
      </dsp:txBody>
      <dsp:txXfrm>
        <a:off x="3843232" y="1460999"/>
        <a:ext cx="1812885" cy="24568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F0CCDE-E578-4E45-A5FF-A76F87082055}">
      <dsp:nvSpPr>
        <dsp:cNvPr id="0" name=""/>
        <dsp:cNvSpPr/>
      </dsp:nvSpPr>
      <dsp:spPr>
        <a:xfrm>
          <a:off x="0" y="634062"/>
          <a:ext cx="5718463" cy="3574039"/>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0A4BB9-B0F6-47FA-9142-A39844EAB24A}">
      <dsp:nvSpPr>
        <dsp:cNvPr id="0" name=""/>
        <dsp:cNvSpPr/>
      </dsp:nvSpPr>
      <dsp:spPr>
        <a:xfrm>
          <a:off x="726244" y="3100864"/>
          <a:ext cx="148680" cy="14868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10C180F2-36EE-4A73-8059-73DC4F305341}">
      <dsp:nvSpPr>
        <dsp:cNvPr id="0" name=""/>
        <dsp:cNvSpPr/>
      </dsp:nvSpPr>
      <dsp:spPr>
        <a:xfrm>
          <a:off x="800584" y="3175204"/>
          <a:ext cx="1332401" cy="1032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782" tIns="0" rIns="0" bIns="0" numCol="1" spcCol="1270" anchor="t" anchorCtr="0">
          <a:noAutofit/>
        </a:bodyPr>
        <a:lstStyle/>
        <a:p>
          <a:pPr lvl="0" algn="l" defTabSz="577850">
            <a:lnSpc>
              <a:spcPct val="90000"/>
            </a:lnSpc>
            <a:spcBef>
              <a:spcPct val="0"/>
            </a:spcBef>
            <a:spcAft>
              <a:spcPct val="35000"/>
            </a:spcAft>
          </a:pPr>
          <a:r>
            <a:rPr lang="en-US" sz="1300" kern="1200" dirty="0" err="1" smtClean="0"/>
            <a:t>Paskibra</a:t>
          </a:r>
          <a:r>
            <a:rPr lang="en-US" sz="1300" kern="1200" dirty="0" smtClean="0"/>
            <a:t> </a:t>
          </a:r>
          <a:r>
            <a:rPr lang="en-US" sz="1300" kern="1200" dirty="0" err="1" smtClean="0"/>
            <a:t>Muda</a:t>
          </a:r>
          <a:endParaRPr lang="en-US" sz="1300" kern="1200" dirty="0"/>
        </a:p>
      </dsp:txBody>
      <dsp:txXfrm>
        <a:off x="800584" y="3175204"/>
        <a:ext cx="1332401" cy="1032897"/>
      </dsp:txXfrm>
    </dsp:sp>
    <dsp:sp modelId="{A7BAC357-18F8-4985-ACF0-4821DB0C504D}">
      <dsp:nvSpPr>
        <dsp:cNvPr id="0" name=""/>
        <dsp:cNvSpPr/>
      </dsp:nvSpPr>
      <dsp:spPr>
        <a:xfrm>
          <a:off x="2038632" y="2129440"/>
          <a:ext cx="268767" cy="26876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D6A000C-ED9E-4A6F-BAF2-E7DE7AB16B67}">
      <dsp:nvSpPr>
        <dsp:cNvPr id="0" name=""/>
        <dsp:cNvSpPr/>
      </dsp:nvSpPr>
      <dsp:spPr>
        <a:xfrm>
          <a:off x="2173015" y="2263824"/>
          <a:ext cx="1372431" cy="1944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414" tIns="0" rIns="0" bIns="0" numCol="1" spcCol="1270" anchor="t" anchorCtr="0">
          <a:noAutofit/>
        </a:bodyPr>
        <a:lstStyle/>
        <a:p>
          <a:pPr lvl="0" algn="l" defTabSz="577850">
            <a:lnSpc>
              <a:spcPct val="90000"/>
            </a:lnSpc>
            <a:spcBef>
              <a:spcPct val="0"/>
            </a:spcBef>
            <a:spcAft>
              <a:spcPct val="35000"/>
            </a:spcAft>
          </a:pPr>
          <a:r>
            <a:rPr lang="en-US" sz="1300" kern="1200" dirty="0" smtClean="0"/>
            <a:t>DIKLAT FORMAT</a:t>
          </a:r>
        </a:p>
        <a:p>
          <a:pPr lvl="0" algn="l" defTabSz="577850">
            <a:lnSpc>
              <a:spcPct val="90000"/>
            </a:lnSpc>
            <a:spcBef>
              <a:spcPct val="0"/>
            </a:spcBef>
            <a:spcAft>
              <a:spcPct val="35000"/>
            </a:spcAft>
          </a:pPr>
          <a:r>
            <a:rPr lang="en-US" sz="1300" kern="1200" dirty="0" smtClean="0"/>
            <a:t>1-4 </a:t>
          </a:r>
          <a:r>
            <a:rPr lang="en-US" sz="1300" kern="1200" dirty="0" err="1" smtClean="0"/>
            <a:t>Minggu</a:t>
          </a:r>
          <a:endParaRPr lang="en-US" sz="1300" kern="1200" dirty="0"/>
        </a:p>
      </dsp:txBody>
      <dsp:txXfrm>
        <a:off x="2173015" y="2263824"/>
        <a:ext cx="1372431" cy="1944277"/>
      </dsp:txXfrm>
    </dsp:sp>
    <dsp:sp modelId="{8E4EFEDB-9CC8-4B21-A343-B702B46C3141}">
      <dsp:nvSpPr>
        <dsp:cNvPr id="0" name=""/>
        <dsp:cNvSpPr/>
      </dsp:nvSpPr>
      <dsp:spPr>
        <a:xfrm>
          <a:off x="3616927" y="1538294"/>
          <a:ext cx="371700" cy="37170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CA01F34-656D-4E4E-A835-CA6737B87B90}">
      <dsp:nvSpPr>
        <dsp:cNvPr id="0" name=""/>
        <dsp:cNvSpPr/>
      </dsp:nvSpPr>
      <dsp:spPr>
        <a:xfrm>
          <a:off x="3802777" y="1724144"/>
          <a:ext cx="1372431" cy="2483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956" tIns="0" rIns="0" bIns="0" numCol="1" spcCol="1270" anchor="t" anchorCtr="0">
          <a:noAutofit/>
        </a:bodyPr>
        <a:lstStyle/>
        <a:p>
          <a:pPr lvl="0" algn="l" defTabSz="577850">
            <a:lnSpc>
              <a:spcPct val="90000"/>
            </a:lnSpc>
            <a:spcBef>
              <a:spcPct val="0"/>
            </a:spcBef>
            <a:spcAft>
              <a:spcPct val="35000"/>
            </a:spcAft>
          </a:pPr>
          <a:r>
            <a:rPr lang="en-US" sz="1300" kern="1200" dirty="0" smtClean="0"/>
            <a:t>PENGEVOLETAN/ </a:t>
          </a:r>
          <a:r>
            <a:rPr lang="en-US" sz="1300" kern="1200" dirty="0" err="1" smtClean="0"/>
            <a:t>Pemilihan</a:t>
          </a:r>
          <a:r>
            <a:rPr lang="en-US" sz="1300" kern="1200" dirty="0" smtClean="0"/>
            <a:t> </a:t>
          </a:r>
          <a:r>
            <a:rPr lang="en-US" sz="1300" kern="1200" dirty="0" err="1" smtClean="0"/>
            <a:t>Komandan</a:t>
          </a:r>
          <a:r>
            <a:rPr lang="en-US" sz="1300" kern="1200" dirty="0" smtClean="0"/>
            <a:t> </a:t>
          </a:r>
          <a:r>
            <a:rPr lang="en-US" sz="1300" kern="1200" dirty="0" err="1" smtClean="0"/>
            <a:t>Pleton</a:t>
          </a:r>
          <a:r>
            <a:rPr lang="en-US" sz="1300" kern="1200" dirty="0" smtClean="0"/>
            <a:t> </a:t>
          </a:r>
          <a:r>
            <a:rPr lang="en-US" sz="1300" kern="1200" dirty="0" err="1" smtClean="0"/>
            <a:t>muda</a:t>
          </a:r>
          <a:r>
            <a:rPr lang="en-US" sz="1300" kern="1200" dirty="0" smtClean="0"/>
            <a:t> / </a:t>
          </a:r>
          <a:r>
            <a:rPr lang="en-US" sz="1300" kern="1200" dirty="0" err="1" smtClean="0"/>
            <a:t>Ujian</a:t>
          </a:r>
          <a:r>
            <a:rPr lang="en-US" sz="1300" kern="1200" dirty="0" smtClean="0"/>
            <a:t> </a:t>
          </a:r>
          <a:r>
            <a:rPr lang="en-US" sz="1300" kern="1200" dirty="0" err="1" smtClean="0"/>
            <a:t>Kenaikan</a:t>
          </a:r>
          <a:r>
            <a:rPr lang="en-US" sz="1300" kern="1200" dirty="0" smtClean="0"/>
            <a:t> Tingkat </a:t>
          </a:r>
          <a:r>
            <a:rPr lang="en-US" sz="1300" kern="1200" dirty="0" err="1" smtClean="0"/>
            <a:t>Madya</a:t>
          </a:r>
          <a:endParaRPr lang="en-US" sz="1300" kern="1200" dirty="0"/>
        </a:p>
      </dsp:txBody>
      <dsp:txXfrm>
        <a:off x="3802777" y="1724144"/>
        <a:ext cx="1372431" cy="24839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EAB7FB-8A55-4390-AC3D-F5C04555F8E1}">
      <dsp:nvSpPr>
        <dsp:cNvPr id="0" name=""/>
        <dsp:cNvSpPr/>
      </dsp:nvSpPr>
      <dsp:spPr>
        <a:xfrm>
          <a:off x="0" y="286166"/>
          <a:ext cx="6003288" cy="3752055"/>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62068B-585E-49AB-BBD5-524391B3BDC5}">
      <dsp:nvSpPr>
        <dsp:cNvPr id="0" name=""/>
        <dsp:cNvSpPr/>
      </dsp:nvSpPr>
      <dsp:spPr>
        <a:xfrm>
          <a:off x="762417" y="2875835"/>
          <a:ext cx="156085" cy="15608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EFF2D39-4025-4737-9D78-22A3FB11D01D}">
      <dsp:nvSpPr>
        <dsp:cNvPr id="0" name=""/>
        <dsp:cNvSpPr/>
      </dsp:nvSpPr>
      <dsp:spPr>
        <a:xfrm>
          <a:off x="840460" y="2953878"/>
          <a:ext cx="1398766" cy="1084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706" tIns="0" rIns="0" bIns="0" numCol="1" spcCol="1270" anchor="t" anchorCtr="0">
          <a:noAutofit/>
        </a:bodyPr>
        <a:lstStyle/>
        <a:p>
          <a:pPr lvl="0" algn="l" defTabSz="666750">
            <a:lnSpc>
              <a:spcPct val="90000"/>
            </a:lnSpc>
            <a:spcBef>
              <a:spcPct val="0"/>
            </a:spcBef>
            <a:spcAft>
              <a:spcPct val="35000"/>
            </a:spcAft>
          </a:pPr>
          <a:r>
            <a:rPr lang="en-US" sz="1500" kern="1200" dirty="0" err="1" smtClean="0"/>
            <a:t>Paskibra</a:t>
          </a:r>
          <a:r>
            <a:rPr lang="en-US" sz="1500" kern="1200" dirty="0" smtClean="0"/>
            <a:t> </a:t>
          </a:r>
          <a:r>
            <a:rPr lang="en-US" sz="1500" kern="1200" dirty="0" err="1" smtClean="0"/>
            <a:t>Madya</a:t>
          </a:r>
          <a:endParaRPr lang="en-US" sz="1500" kern="1200" dirty="0"/>
        </a:p>
      </dsp:txBody>
      <dsp:txXfrm>
        <a:off x="840460" y="2953878"/>
        <a:ext cx="1398766" cy="1084343"/>
      </dsp:txXfrm>
    </dsp:sp>
    <dsp:sp modelId="{EF83DFFD-3A97-4A35-A049-9CF7CAED5C80}">
      <dsp:nvSpPr>
        <dsp:cNvPr id="0" name=""/>
        <dsp:cNvSpPr/>
      </dsp:nvSpPr>
      <dsp:spPr>
        <a:xfrm>
          <a:off x="2140172" y="1856026"/>
          <a:ext cx="282154" cy="28215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04F0FA8-AFD8-424D-8B6A-FEE921480BC9}">
      <dsp:nvSpPr>
        <dsp:cNvPr id="0" name=""/>
        <dsp:cNvSpPr/>
      </dsp:nvSpPr>
      <dsp:spPr>
        <a:xfrm>
          <a:off x="2281249" y="1997104"/>
          <a:ext cx="1440789" cy="2041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508" tIns="0" rIns="0" bIns="0" numCol="1" spcCol="1270" anchor="t" anchorCtr="0">
          <a:noAutofit/>
        </a:bodyPr>
        <a:lstStyle/>
        <a:p>
          <a:pPr lvl="0" algn="l" defTabSz="666750">
            <a:lnSpc>
              <a:spcPct val="90000"/>
            </a:lnSpc>
            <a:spcBef>
              <a:spcPct val="0"/>
            </a:spcBef>
            <a:spcAft>
              <a:spcPct val="35000"/>
            </a:spcAft>
          </a:pPr>
          <a:r>
            <a:rPr lang="en-US" sz="1500" kern="1200" dirty="0" smtClean="0"/>
            <a:t>DIKLAT KEPEMIMPINAN</a:t>
          </a:r>
        </a:p>
        <a:p>
          <a:pPr lvl="0" algn="l" defTabSz="666750">
            <a:lnSpc>
              <a:spcPct val="90000"/>
            </a:lnSpc>
            <a:spcBef>
              <a:spcPct val="0"/>
            </a:spcBef>
            <a:spcAft>
              <a:spcPct val="35000"/>
            </a:spcAft>
          </a:pPr>
          <a:r>
            <a:rPr lang="en-US" sz="1500" kern="1200" dirty="0" smtClean="0"/>
            <a:t>1-4 </a:t>
          </a:r>
          <a:r>
            <a:rPr lang="en-US" sz="1500" kern="1200" dirty="0" err="1" smtClean="0"/>
            <a:t>Minggu</a:t>
          </a:r>
          <a:endParaRPr lang="en-US" sz="1500" kern="1200" dirty="0"/>
        </a:p>
      </dsp:txBody>
      <dsp:txXfrm>
        <a:off x="2281249" y="1997104"/>
        <a:ext cx="1440789" cy="2041117"/>
      </dsp:txXfrm>
    </dsp:sp>
    <dsp:sp modelId="{8FA78616-0073-4338-9C7A-4317B078FD17}">
      <dsp:nvSpPr>
        <dsp:cNvPr id="0" name=""/>
        <dsp:cNvSpPr/>
      </dsp:nvSpPr>
      <dsp:spPr>
        <a:xfrm>
          <a:off x="3797079" y="1235436"/>
          <a:ext cx="390213" cy="39021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DD4AE94-4D63-4F7F-BC19-444C0ACB45D4}">
      <dsp:nvSpPr>
        <dsp:cNvPr id="0" name=""/>
        <dsp:cNvSpPr/>
      </dsp:nvSpPr>
      <dsp:spPr>
        <a:xfrm>
          <a:off x="3992186" y="1430543"/>
          <a:ext cx="1440789" cy="26076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766" tIns="0" rIns="0" bIns="0" numCol="1" spcCol="1270" anchor="t" anchorCtr="0">
          <a:noAutofit/>
        </a:bodyPr>
        <a:lstStyle/>
        <a:p>
          <a:pPr lvl="0" algn="l" defTabSz="666750">
            <a:lnSpc>
              <a:spcPct val="90000"/>
            </a:lnSpc>
            <a:spcBef>
              <a:spcPct val="0"/>
            </a:spcBef>
            <a:spcAft>
              <a:spcPct val="35000"/>
            </a:spcAft>
          </a:pPr>
          <a:r>
            <a:rPr lang="en-US" sz="1500" kern="1200" dirty="0" err="1" smtClean="0"/>
            <a:t>Ujian</a:t>
          </a:r>
          <a:r>
            <a:rPr lang="en-US" sz="1500" kern="1200" dirty="0" smtClean="0"/>
            <a:t> </a:t>
          </a:r>
          <a:r>
            <a:rPr lang="en-US" sz="1500" kern="1200" dirty="0" err="1" smtClean="0"/>
            <a:t>Kenaikan</a:t>
          </a:r>
          <a:r>
            <a:rPr lang="en-US" sz="1500" kern="1200" dirty="0" smtClean="0"/>
            <a:t> Tingkat </a:t>
          </a:r>
          <a:r>
            <a:rPr lang="en-US" sz="1500" kern="1200" dirty="0" err="1" smtClean="0"/>
            <a:t>Utama</a:t>
          </a:r>
          <a:r>
            <a:rPr lang="en-US" sz="1500" kern="1200" dirty="0" smtClean="0"/>
            <a:t> (GPP)</a:t>
          </a:r>
          <a:endParaRPr lang="en-US" sz="1500" kern="1200" dirty="0"/>
        </a:p>
      </dsp:txBody>
      <dsp:txXfrm>
        <a:off x="3992186" y="1430543"/>
        <a:ext cx="1440789" cy="26076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C9DB73-D453-4186-A07D-90D6F8496372}">
      <dsp:nvSpPr>
        <dsp:cNvPr id="0" name=""/>
        <dsp:cNvSpPr/>
      </dsp:nvSpPr>
      <dsp:spPr>
        <a:xfrm>
          <a:off x="1450900" y="0"/>
          <a:ext cx="2324100" cy="2324100"/>
        </a:xfrm>
        <a:prstGeom prst="triangle">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PEMBINA</a:t>
          </a:r>
          <a:endParaRPr lang="en-US" sz="1900" kern="1200" dirty="0"/>
        </a:p>
      </dsp:txBody>
      <dsp:txXfrm>
        <a:off x="2031925" y="1162050"/>
        <a:ext cx="1162050" cy="1162050"/>
      </dsp:txXfrm>
    </dsp:sp>
    <dsp:sp modelId="{762C9B63-EA80-4365-924E-8235B00F1E45}">
      <dsp:nvSpPr>
        <dsp:cNvPr id="0" name=""/>
        <dsp:cNvSpPr/>
      </dsp:nvSpPr>
      <dsp:spPr>
        <a:xfrm>
          <a:off x="288850" y="2324100"/>
          <a:ext cx="2324100" cy="2324100"/>
        </a:xfrm>
        <a:prstGeom prst="triangle">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PELATIH</a:t>
          </a:r>
          <a:endParaRPr lang="en-US" sz="1900" kern="1200" dirty="0"/>
        </a:p>
      </dsp:txBody>
      <dsp:txXfrm>
        <a:off x="869875" y="3486150"/>
        <a:ext cx="1162050" cy="1162050"/>
      </dsp:txXfrm>
    </dsp:sp>
    <dsp:sp modelId="{C42DFE7B-C317-4BB7-A41C-ACF2C3E8B8D1}">
      <dsp:nvSpPr>
        <dsp:cNvPr id="0" name=""/>
        <dsp:cNvSpPr/>
      </dsp:nvSpPr>
      <dsp:spPr>
        <a:xfrm rot="10800000">
          <a:off x="1450900" y="2324100"/>
          <a:ext cx="2324100" cy="2324100"/>
        </a:xfrm>
        <a:prstGeom prst="triangle">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PASKIBRA  (DANYON)</a:t>
          </a:r>
          <a:endParaRPr lang="en-US" sz="1900" kern="1200" dirty="0"/>
        </a:p>
      </dsp:txBody>
      <dsp:txXfrm rot="10800000">
        <a:off x="2031925" y="2324100"/>
        <a:ext cx="1162050" cy="1162050"/>
      </dsp:txXfrm>
    </dsp:sp>
    <dsp:sp modelId="{B011214E-EC6D-4BB8-B21B-1530D462319F}">
      <dsp:nvSpPr>
        <dsp:cNvPr id="0" name=""/>
        <dsp:cNvSpPr/>
      </dsp:nvSpPr>
      <dsp:spPr>
        <a:xfrm>
          <a:off x="2612951" y="2324100"/>
          <a:ext cx="2324100" cy="2324100"/>
        </a:xfrm>
        <a:prstGeom prst="triangle">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IKA ALUMNI (KETUA)</a:t>
          </a:r>
          <a:endParaRPr lang="en-US" sz="1900" kern="1200" dirty="0"/>
        </a:p>
      </dsp:txBody>
      <dsp:txXfrm>
        <a:off x="3193976" y="3486150"/>
        <a:ext cx="1162050" cy="11620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DE098A-C687-476D-BD51-04345933A273}">
      <dsp:nvSpPr>
        <dsp:cNvPr id="0" name=""/>
        <dsp:cNvSpPr/>
      </dsp:nvSpPr>
      <dsp:spPr>
        <a:xfrm>
          <a:off x="2954451" y="371784"/>
          <a:ext cx="4804600" cy="4804600"/>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HALENTRI</a:t>
          </a:r>
          <a:endParaRPr lang="en-US" sz="3100" kern="1200" dirty="0"/>
        </a:p>
      </dsp:txBody>
      <dsp:txXfrm>
        <a:off x="5486590" y="1389902"/>
        <a:ext cx="1715928" cy="1429940"/>
      </dsp:txXfrm>
    </dsp:sp>
    <dsp:sp modelId="{7AEF25CF-D5A8-4A4F-B446-D4E930619C96}">
      <dsp:nvSpPr>
        <dsp:cNvPr id="0" name=""/>
        <dsp:cNvSpPr/>
      </dsp:nvSpPr>
      <dsp:spPr>
        <a:xfrm>
          <a:off x="2855499" y="543377"/>
          <a:ext cx="4804600" cy="4804600"/>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LEADERSHIP</a:t>
          </a:r>
          <a:endParaRPr lang="en-US" sz="3100" kern="1200" dirty="0"/>
        </a:p>
      </dsp:txBody>
      <dsp:txXfrm>
        <a:off x="3999452" y="3660648"/>
        <a:ext cx="2573893" cy="1258347"/>
      </dsp:txXfrm>
    </dsp:sp>
    <dsp:sp modelId="{9C4220DF-60AC-4287-AE4A-7F102363F09E}">
      <dsp:nvSpPr>
        <dsp:cNvPr id="0" name=""/>
        <dsp:cNvSpPr/>
      </dsp:nvSpPr>
      <dsp:spPr>
        <a:xfrm>
          <a:off x="2756547" y="371784"/>
          <a:ext cx="4804600" cy="4804600"/>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KORSA</a:t>
          </a:r>
          <a:endParaRPr lang="en-US" sz="3100" kern="1200" dirty="0"/>
        </a:p>
      </dsp:txBody>
      <dsp:txXfrm>
        <a:off x="3313080" y="1389902"/>
        <a:ext cx="1715928" cy="1429940"/>
      </dsp:txXfrm>
    </dsp:sp>
    <dsp:sp modelId="{71ED12A5-1FC2-410E-A922-5B63E26D723C}">
      <dsp:nvSpPr>
        <dsp:cNvPr id="0" name=""/>
        <dsp:cNvSpPr/>
      </dsp:nvSpPr>
      <dsp:spPr>
        <a:xfrm>
          <a:off x="2657420" y="74356"/>
          <a:ext cx="5399456" cy="5399456"/>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F28C2B-2A51-4A53-9A4A-B1A1A3102FE3}">
      <dsp:nvSpPr>
        <dsp:cNvPr id="0" name=""/>
        <dsp:cNvSpPr/>
      </dsp:nvSpPr>
      <dsp:spPr>
        <a:xfrm>
          <a:off x="2558071" y="245646"/>
          <a:ext cx="5399456" cy="5399456"/>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912613-9FA5-452A-9B4F-EDF2D8F01332}">
      <dsp:nvSpPr>
        <dsp:cNvPr id="0" name=""/>
        <dsp:cNvSpPr/>
      </dsp:nvSpPr>
      <dsp:spPr>
        <a:xfrm>
          <a:off x="2458723" y="74356"/>
          <a:ext cx="5399456" cy="5399456"/>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9EDDD2-99E5-493E-B2D7-738C29885755}">
      <dsp:nvSpPr>
        <dsp:cNvPr id="0" name=""/>
        <dsp:cNvSpPr/>
      </dsp:nvSpPr>
      <dsp:spPr>
        <a:xfrm>
          <a:off x="5539" y="0"/>
          <a:ext cx="1329531" cy="45661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1. </a:t>
          </a:r>
          <a:r>
            <a:rPr lang="en-US" sz="1500" kern="1200" dirty="0" err="1" smtClean="0"/>
            <a:t>Kekuatan</a:t>
          </a:r>
          <a:r>
            <a:rPr lang="en-US" sz="1500" kern="1200" dirty="0" smtClean="0"/>
            <a:t> </a:t>
          </a:r>
          <a:r>
            <a:rPr lang="en-US" sz="1500" kern="1200" dirty="0" err="1" smtClean="0"/>
            <a:t>atau</a:t>
          </a:r>
          <a:r>
            <a:rPr lang="en-US" sz="1500" kern="1200" dirty="0" smtClean="0"/>
            <a:t> </a:t>
          </a:r>
          <a:r>
            <a:rPr lang="en-US" sz="1500" kern="1200" dirty="0" err="1" smtClean="0"/>
            <a:t>energi</a:t>
          </a:r>
          <a:endParaRPr lang="en-US" sz="1500" kern="1200" dirty="0"/>
        </a:p>
      </dsp:txBody>
      <dsp:txXfrm>
        <a:off x="5539" y="0"/>
        <a:ext cx="1329531" cy="1369854"/>
      </dsp:txXfrm>
    </dsp:sp>
    <dsp:sp modelId="{4AA35C89-B1F9-4227-8760-5A2841264DF9}">
      <dsp:nvSpPr>
        <dsp:cNvPr id="0" name=""/>
        <dsp:cNvSpPr/>
      </dsp:nvSpPr>
      <dsp:spPr>
        <a:xfrm>
          <a:off x="138492" y="1369854"/>
          <a:ext cx="1063624" cy="2968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lvl="0" algn="ctr" defTabSz="400050">
            <a:lnSpc>
              <a:spcPct val="90000"/>
            </a:lnSpc>
            <a:spcBef>
              <a:spcPct val="0"/>
            </a:spcBef>
            <a:spcAft>
              <a:spcPct val="35000"/>
            </a:spcAft>
          </a:pPr>
          <a:r>
            <a:rPr lang="en-US" sz="900" kern="1200" dirty="0" err="1" smtClean="0"/>
            <a:t>Seorang</a:t>
          </a:r>
          <a:r>
            <a:rPr lang="en-US" sz="900" kern="1200" dirty="0" smtClean="0"/>
            <a:t> </a:t>
          </a:r>
          <a:r>
            <a:rPr lang="en-US" sz="900" kern="1200" dirty="0" err="1" smtClean="0"/>
            <a:t>pemimpin</a:t>
          </a:r>
          <a:r>
            <a:rPr lang="en-US" sz="900" kern="1200" dirty="0" smtClean="0"/>
            <a:t> </a:t>
          </a:r>
          <a:r>
            <a:rPr lang="en-US" sz="900" kern="1200" dirty="0" err="1" smtClean="0"/>
            <a:t>harus</a:t>
          </a:r>
          <a:r>
            <a:rPr lang="en-US" sz="900" kern="1200" dirty="0" smtClean="0"/>
            <a:t> </a:t>
          </a:r>
          <a:r>
            <a:rPr lang="en-US" sz="900" kern="1200" dirty="0" err="1" smtClean="0"/>
            <a:t>memiliki</a:t>
          </a:r>
          <a:r>
            <a:rPr lang="en-US" sz="900" kern="1200" dirty="0" smtClean="0"/>
            <a:t> </a:t>
          </a:r>
          <a:r>
            <a:rPr lang="en-US" sz="900" kern="1200" dirty="0" err="1" smtClean="0"/>
            <a:t>kekuatan</a:t>
          </a:r>
          <a:r>
            <a:rPr lang="en-US" sz="900" kern="1200" dirty="0" smtClean="0"/>
            <a:t> </a:t>
          </a:r>
          <a:r>
            <a:rPr lang="en-US" sz="900" kern="1200" dirty="0" err="1" smtClean="0"/>
            <a:t>lahiriah</a:t>
          </a:r>
          <a:r>
            <a:rPr lang="en-US" sz="900" kern="1200" dirty="0" smtClean="0"/>
            <a:t> </a:t>
          </a:r>
          <a:r>
            <a:rPr lang="en-US" sz="900" kern="1200" dirty="0" err="1" smtClean="0"/>
            <a:t>dan</a:t>
          </a:r>
          <a:r>
            <a:rPr lang="en-US" sz="900" kern="1200" dirty="0" smtClean="0"/>
            <a:t> </a:t>
          </a:r>
          <a:r>
            <a:rPr lang="en-US" sz="900" kern="1200" dirty="0" err="1" smtClean="0"/>
            <a:t>rokhaniah</a:t>
          </a:r>
          <a:r>
            <a:rPr lang="en-US" sz="900" kern="1200" dirty="0" smtClean="0"/>
            <a:t> </a:t>
          </a:r>
          <a:r>
            <a:rPr lang="en-US" sz="900" kern="1200" dirty="0" err="1" smtClean="0"/>
            <a:t>sehingga</a:t>
          </a:r>
          <a:r>
            <a:rPr lang="en-US" sz="900" kern="1200" dirty="0" smtClean="0"/>
            <a:t> </a:t>
          </a:r>
          <a:r>
            <a:rPr lang="en-US" sz="900" kern="1200" dirty="0" err="1" smtClean="0"/>
            <a:t>mampu</a:t>
          </a:r>
          <a:r>
            <a:rPr lang="en-US" sz="900" kern="1200" dirty="0" smtClean="0"/>
            <a:t> </a:t>
          </a:r>
          <a:r>
            <a:rPr lang="en-US" sz="900" kern="1200" dirty="0" err="1" smtClean="0"/>
            <a:t>bekerja</a:t>
          </a:r>
          <a:r>
            <a:rPr lang="en-US" sz="900" kern="1200" dirty="0" smtClean="0"/>
            <a:t> </a:t>
          </a:r>
          <a:r>
            <a:rPr lang="en-US" sz="900" kern="1200" dirty="0" err="1" smtClean="0"/>
            <a:t>keras</a:t>
          </a:r>
          <a:r>
            <a:rPr lang="en-US" sz="900" kern="1200" dirty="0" smtClean="0"/>
            <a:t> </a:t>
          </a:r>
          <a:r>
            <a:rPr lang="en-US" sz="900" kern="1200" dirty="0" err="1" smtClean="0"/>
            <a:t>dan</a:t>
          </a:r>
          <a:r>
            <a:rPr lang="en-US" sz="900" kern="1200" dirty="0" smtClean="0"/>
            <a:t> </a:t>
          </a:r>
          <a:r>
            <a:rPr lang="en-US" sz="900" kern="1200" dirty="0" err="1" smtClean="0"/>
            <a:t>banyak</a:t>
          </a:r>
          <a:r>
            <a:rPr lang="en-US" sz="900" kern="1200" dirty="0" smtClean="0"/>
            <a:t> </a:t>
          </a:r>
          <a:r>
            <a:rPr lang="en-US" sz="900" kern="1200" dirty="0" err="1" smtClean="0"/>
            <a:t>berfikir</a:t>
          </a:r>
          <a:r>
            <a:rPr lang="en-US" sz="900" kern="1200" dirty="0" smtClean="0"/>
            <a:t> </a:t>
          </a:r>
          <a:r>
            <a:rPr lang="en-US" sz="900" kern="1200" dirty="0" err="1" smtClean="0"/>
            <a:t>untuk</a:t>
          </a:r>
          <a:r>
            <a:rPr lang="en-US" sz="900" kern="1200" dirty="0" smtClean="0"/>
            <a:t> </a:t>
          </a:r>
          <a:r>
            <a:rPr lang="en-US" sz="900" kern="1200" dirty="0" err="1" smtClean="0"/>
            <a:t>memecahkan</a:t>
          </a:r>
          <a:r>
            <a:rPr lang="en-US" sz="900" kern="1200" dirty="0" smtClean="0"/>
            <a:t> </a:t>
          </a:r>
          <a:r>
            <a:rPr lang="en-US" sz="900" kern="1200" dirty="0" err="1" smtClean="0"/>
            <a:t>masalah-masalah</a:t>
          </a:r>
          <a:r>
            <a:rPr lang="en-US" sz="900" kern="1200" dirty="0" smtClean="0"/>
            <a:t> yang </a:t>
          </a:r>
          <a:r>
            <a:rPr lang="en-US" sz="900" kern="1200" dirty="0" err="1" smtClean="0"/>
            <a:t>dihadapi</a:t>
          </a:r>
          <a:r>
            <a:rPr lang="en-US" sz="900" kern="1200" dirty="0" smtClean="0"/>
            <a:t>.</a:t>
          </a:r>
          <a:endParaRPr lang="en-US" sz="900" kern="1200" dirty="0"/>
        </a:p>
      </dsp:txBody>
      <dsp:txXfrm>
        <a:off x="169644" y="1401006"/>
        <a:ext cx="1001320" cy="2905713"/>
      </dsp:txXfrm>
    </dsp:sp>
    <dsp:sp modelId="{B44CFCEA-55C0-4601-BC46-015BFF00070F}">
      <dsp:nvSpPr>
        <dsp:cNvPr id="0" name=""/>
        <dsp:cNvSpPr/>
      </dsp:nvSpPr>
      <dsp:spPr>
        <a:xfrm>
          <a:off x="1434785" y="0"/>
          <a:ext cx="1329531" cy="45661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smtClean="0"/>
            <a:t>2. Penguasaan emosional</a:t>
          </a:r>
          <a:endParaRPr lang="en-US" sz="1500" kern="1200"/>
        </a:p>
      </dsp:txBody>
      <dsp:txXfrm>
        <a:off x="1434785" y="0"/>
        <a:ext cx="1329531" cy="1369854"/>
      </dsp:txXfrm>
    </dsp:sp>
    <dsp:sp modelId="{FD3931FE-6C64-44FE-9309-99A886EE5123}">
      <dsp:nvSpPr>
        <dsp:cNvPr id="0" name=""/>
        <dsp:cNvSpPr/>
      </dsp:nvSpPr>
      <dsp:spPr>
        <a:xfrm>
          <a:off x="1567738" y="1369854"/>
          <a:ext cx="1063624" cy="2968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lvl="0" algn="ctr" defTabSz="400050">
            <a:lnSpc>
              <a:spcPct val="90000"/>
            </a:lnSpc>
            <a:spcBef>
              <a:spcPct val="0"/>
            </a:spcBef>
            <a:spcAft>
              <a:spcPct val="35000"/>
            </a:spcAft>
          </a:pPr>
          <a:r>
            <a:rPr lang="en-US" sz="900" kern="1200" dirty="0" err="1" smtClean="0"/>
            <a:t>Seorang</a:t>
          </a:r>
          <a:r>
            <a:rPr lang="en-US" sz="900" kern="1200" dirty="0" smtClean="0"/>
            <a:t> </a:t>
          </a:r>
          <a:r>
            <a:rPr lang="en-US" sz="900" kern="1200" dirty="0" err="1" smtClean="0"/>
            <a:t>pemimpin</a:t>
          </a:r>
          <a:r>
            <a:rPr lang="en-US" sz="900" kern="1200" dirty="0" smtClean="0"/>
            <a:t> </a:t>
          </a:r>
          <a:r>
            <a:rPr lang="en-US" sz="900" kern="1200" dirty="0" err="1" smtClean="0"/>
            <a:t>harus</a:t>
          </a:r>
          <a:r>
            <a:rPr lang="en-US" sz="900" kern="1200" dirty="0" smtClean="0"/>
            <a:t> </a:t>
          </a:r>
          <a:r>
            <a:rPr lang="en-US" sz="900" kern="1200" dirty="0" err="1" smtClean="0"/>
            <a:t>dapat</a:t>
          </a:r>
          <a:r>
            <a:rPr lang="en-US" sz="900" kern="1200" dirty="0" smtClean="0"/>
            <a:t> </a:t>
          </a:r>
          <a:r>
            <a:rPr lang="en-US" sz="900" kern="1200" dirty="0" err="1" smtClean="0"/>
            <a:t>menguasai</a:t>
          </a:r>
          <a:r>
            <a:rPr lang="en-US" sz="900" kern="1200" dirty="0" smtClean="0"/>
            <a:t> </a:t>
          </a:r>
          <a:r>
            <a:rPr lang="en-US" sz="900" kern="1200" dirty="0" err="1" smtClean="0"/>
            <a:t>perasaannya</a:t>
          </a:r>
          <a:r>
            <a:rPr lang="en-US" sz="900" kern="1200" dirty="0" smtClean="0"/>
            <a:t> </a:t>
          </a:r>
          <a:r>
            <a:rPr lang="en-US" sz="900" kern="1200" dirty="0" err="1" smtClean="0"/>
            <a:t>dan</a:t>
          </a:r>
          <a:r>
            <a:rPr lang="en-US" sz="900" kern="1200" dirty="0" smtClean="0"/>
            <a:t> </a:t>
          </a:r>
          <a:r>
            <a:rPr lang="en-US" sz="900" kern="1200" dirty="0" err="1" smtClean="0"/>
            <a:t>tidak</a:t>
          </a:r>
          <a:r>
            <a:rPr lang="en-US" sz="900" kern="1200" dirty="0" smtClean="0"/>
            <a:t> </a:t>
          </a:r>
          <a:r>
            <a:rPr lang="en-US" sz="900" kern="1200" dirty="0" err="1" smtClean="0"/>
            <a:t>mudah</a:t>
          </a:r>
          <a:r>
            <a:rPr lang="en-US" sz="900" kern="1200" dirty="0" smtClean="0"/>
            <a:t> </a:t>
          </a:r>
          <a:r>
            <a:rPr lang="en-US" sz="900" kern="1200" dirty="0" err="1" smtClean="0"/>
            <a:t>marah</a:t>
          </a:r>
          <a:r>
            <a:rPr lang="en-US" sz="900" kern="1200" dirty="0" smtClean="0"/>
            <a:t> </a:t>
          </a:r>
          <a:r>
            <a:rPr lang="en-US" sz="900" kern="1200" dirty="0" err="1" smtClean="0"/>
            <a:t>dan</a:t>
          </a:r>
          <a:r>
            <a:rPr lang="en-US" sz="900" kern="1200" dirty="0" smtClean="0"/>
            <a:t> </a:t>
          </a:r>
          <a:r>
            <a:rPr lang="en-US" sz="900" kern="1200" dirty="0" err="1" smtClean="0"/>
            <a:t>putus</a:t>
          </a:r>
          <a:r>
            <a:rPr lang="en-US" sz="900" kern="1200" dirty="0" smtClean="0"/>
            <a:t> </a:t>
          </a:r>
          <a:r>
            <a:rPr lang="en-US" sz="900" kern="1200" dirty="0" err="1" smtClean="0"/>
            <a:t>asa</a:t>
          </a:r>
          <a:r>
            <a:rPr lang="en-US" sz="900" kern="1200" dirty="0" smtClean="0"/>
            <a:t>.</a:t>
          </a:r>
          <a:endParaRPr lang="en-US" sz="900" kern="1200" dirty="0"/>
        </a:p>
      </dsp:txBody>
      <dsp:txXfrm>
        <a:off x="1598890" y="1401006"/>
        <a:ext cx="1001320" cy="2905713"/>
      </dsp:txXfrm>
    </dsp:sp>
    <dsp:sp modelId="{098F04AB-31AE-413D-9918-36BCAFF167BA}">
      <dsp:nvSpPr>
        <dsp:cNvPr id="0" name=""/>
        <dsp:cNvSpPr/>
      </dsp:nvSpPr>
      <dsp:spPr>
        <a:xfrm>
          <a:off x="2864031" y="0"/>
          <a:ext cx="1329531" cy="45661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fi-FI" sz="1500" kern="1200" smtClean="0"/>
            <a:t>3. Pengetahuan mengenai hubungan kemanusiaan</a:t>
          </a:r>
          <a:endParaRPr lang="en-US" sz="1500" kern="1200"/>
        </a:p>
      </dsp:txBody>
      <dsp:txXfrm>
        <a:off x="2864031" y="0"/>
        <a:ext cx="1329531" cy="1369854"/>
      </dsp:txXfrm>
    </dsp:sp>
    <dsp:sp modelId="{0A56305E-275D-466A-8445-E9ABFBFFE943}">
      <dsp:nvSpPr>
        <dsp:cNvPr id="0" name=""/>
        <dsp:cNvSpPr/>
      </dsp:nvSpPr>
      <dsp:spPr>
        <a:xfrm>
          <a:off x="2996984" y="1369854"/>
          <a:ext cx="1063624" cy="2968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lvl="0" algn="ctr" defTabSz="400050">
            <a:lnSpc>
              <a:spcPct val="90000"/>
            </a:lnSpc>
            <a:spcBef>
              <a:spcPct val="0"/>
            </a:spcBef>
            <a:spcAft>
              <a:spcPct val="35000"/>
            </a:spcAft>
          </a:pPr>
          <a:r>
            <a:rPr lang="en-US" sz="900" kern="1200" dirty="0" err="1" smtClean="0"/>
            <a:t>Seorang</a:t>
          </a:r>
          <a:r>
            <a:rPr lang="en-US" sz="900" kern="1200" dirty="0" smtClean="0"/>
            <a:t> </a:t>
          </a:r>
          <a:r>
            <a:rPr lang="en-US" sz="900" kern="1200" dirty="0" err="1" smtClean="0"/>
            <a:t>pemimpin</a:t>
          </a:r>
          <a:r>
            <a:rPr lang="en-US" sz="900" kern="1200" dirty="0" smtClean="0"/>
            <a:t> </a:t>
          </a:r>
          <a:r>
            <a:rPr lang="en-US" sz="900" kern="1200" dirty="0" err="1" smtClean="0"/>
            <a:t>harus</a:t>
          </a:r>
          <a:r>
            <a:rPr lang="en-US" sz="900" kern="1200" dirty="0" smtClean="0"/>
            <a:t> </a:t>
          </a:r>
          <a:r>
            <a:rPr lang="en-US" sz="900" kern="1200" dirty="0" err="1" smtClean="0"/>
            <a:t>dapat</a:t>
          </a:r>
          <a:r>
            <a:rPr lang="en-US" sz="900" kern="1200" dirty="0" smtClean="0"/>
            <a:t> </a:t>
          </a:r>
          <a:r>
            <a:rPr lang="en-US" sz="900" kern="1200" dirty="0" err="1" smtClean="0"/>
            <a:t>mengadakan</a:t>
          </a:r>
          <a:r>
            <a:rPr lang="en-US" sz="900" kern="1200" dirty="0" smtClean="0"/>
            <a:t> </a:t>
          </a:r>
          <a:r>
            <a:rPr lang="en-US" sz="900" kern="1200" dirty="0" err="1" smtClean="0"/>
            <a:t>hubungan</a:t>
          </a:r>
          <a:r>
            <a:rPr lang="en-US" sz="900" kern="1200" dirty="0" smtClean="0"/>
            <a:t> yang </a:t>
          </a:r>
          <a:r>
            <a:rPr lang="en-US" sz="900" kern="1200" dirty="0" err="1" smtClean="0"/>
            <a:t>manusiawi</a:t>
          </a:r>
          <a:r>
            <a:rPr lang="en-US" sz="900" kern="1200" dirty="0" smtClean="0"/>
            <a:t> </a:t>
          </a:r>
          <a:r>
            <a:rPr lang="en-US" sz="900" kern="1200" dirty="0" err="1" smtClean="0"/>
            <a:t>dengan</a:t>
          </a:r>
          <a:r>
            <a:rPr lang="en-US" sz="900" kern="1200" dirty="0" smtClean="0"/>
            <a:t> </a:t>
          </a:r>
          <a:r>
            <a:rPr lang="en-US" sz="900" kern="1200" dirty="0" err="1" smtClean="0"/>
            <a:t>bawahannya</a:t>
          </a:r>
          <a:r>
            <a:rPr lang="en-US" sz="900" kern="1200" dirty="0" smtClean="0"/>
            <a:t> </a:t>
          </a:r>
          <a:r>
            <a:rPr lang="en-US" sz="900" kern="1200" dirty="0" err="1" smtClean="0"/>
            <a:t>dan</a:t>
          </a:r>
          <a:r>
            <a:rPr lang="en-US" sz="900" kern="1200" dirty="0" smtClean="0"/>
            <a:t> orang-orang lain, </a:t>
          </a:r>
          <a:r>
            <a:rPr lang="en-US" sz="900" kern="1200" dirty="0" err="1" smtClean="0"/>
            <a:t>sehingga</a:t>
          </a:r>
          <a:r>
            <a:rPr lang="en-US" sz="900" kern="1200" dirty="0" smtClean="0"/>
            <a:t> </a:t>
          </a:r>
          <a:r>
            <a:rPr lang="en-US" sz="900" kern="1200" dirty="0" err="1" smtClean="0"/>
            <a:t>mudah</a:t>
          </a:r>
          <a:r>
            <a:rPr lang="en-US" sz="900" kern="1200" dirty="0" smtClean="0"/>
            <a:t> </a:t>
          </a:r>
          <a:r>
            <a:rPr lang="en-US" sz="900" kern="1200" dirty="0" err="1" smtClean="0"/>
            <a:t>mendapatkan</a:t>
          </a:r>
          <a:r>
            <a:rPr lang="en-US" sz="900" kern="1200" dirty="0" smtClean="0"/>
            <a:t> </a:t>
          </a:r>
          <a:r>
            <a:rPr lang="en-US" sz="900" kern="1200" dirty="0" err="1" smtClean="0"/>
            <a:t>bantuan</a:t>
          </a:r>
          <a:r>
            <a:rPr lang="en-US" sz="900" kern="1200" dirty="0" smtClean="0"/>
            <a:t> </a:t>
          </a:r>
          <a:r>
            <a:rPr lang="en-US" sz="900" kern="1200" dirty="0" err="1" smtClean="0"/>
            <a:t>dalam</a:t>
          </a:r>
          <a:r>
            <a:rPr lang="en-US" sz="900" kern="1200" dirty="0" smtClean="0"/>
            <a:t> </a:t>
          </a:r>
          <a:r>
            <a:rPr lang="en-US" sz="900" kern="1200" dirty="0" err="1" smtClean="0"/>
            <a:t>setiap</a:t>
          </a:r>
          <a:r>
            <a:rPr lang="en-US" sz="900" kern="1200" dirty="0" smtClean="0"/>
            <a:t> </a:t>
          </a:r>
          <a:r>
            <a:rPr lang="en-US" sz="900" kern="1200" dirty="0" err="1" smtClean="0"/>
            <a:t>kesulitan</a:t>
          </a:r>
          <a:r>
            <a:rPr lang="en-US" sz="900" kern="1200" dirty="0" smtClean="0"/>
            <a:t> yang </a:t>
          </a:r>
          <a:r>
            <a:rPr lang="en-US" sz="900" kern="1200" dirty="0" err="1" smtClean="0"/>
            <a:t>dihadapinya</a:t>
          </a:r>
          <a:r>
            <a:rPr lang="en-US" sz="900" kern="1200" dirty="0" smtClean="0"/>
            <a:t>.</a:t>
          </a:r>
          <a:endParaRPr lang="en-US" sz="900" kern="1200" dirty="0"/>
        </a:p>
      </dsp:txBody>
      <dsp:txXfrm>
        <a:off x="3028136" y="1401006"/>
        <a:ext cx="1001320" cy="2905713"/>
      </dsp:txXfrm>
    </dsp:sp>
    <dsp:sp modelId="{6D3D8D08-6926-420F-86FC-E1872C22E9A3}">
      <dsp:nvSpPr>
        <dsp:cNvPr id="0" name=""/>
        <dsp:cNvSpPr/>
      </dsp:nvSpPr>
      <dsp:spPr>
        <a:xfrm>
          <a:off x="4293277" y="0"/>
          <a:ext cx="1329531" cy="45661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sv-SE" sz="1500" kern="1200" dirty="0" smtClean="0"/>
            <a:t>4. Motivasi dan dorongan </a:t>
          </a:r>
          <a:r>
            <a:rPr lang="sv-SE" sz="1500" kern="1200" dirty="0" smtClean="0"/>
            <a:t>pribadi </a:t>
          </a:r>
          <a:endParaRPr lang="en-US" sz="1500" kern="1200" dirty="0"/>
        </a:p>
      </dsp:txBody>
      <dsp:txXfrm>
        <a:off x="4293277" y="0"/>
        <a:ext cx="1329531" cy="1369854"/>
      </dsp:txXfrm>
    </dsp:sp>
    <dsp:sp modelId="{956819C7-52F1-47E2-BF2B-BA27C6000487}">
      <dsp:nvSpPr>
        <dsp:cNvPr id="0" name=""/>
        <dsp:cNvSpPr/>
      </dsp:nvSpPr>
      <dsp:spPr>
        <a:xfrm>
          <a:off x="4426230" y="1369854"/>
          <a:ext cx="1063624" cy="2968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lvl="0" algn="ctr" defTabSz="400050">
            <a:lnSpc>
              <a:spcPct val="90000"/>
            </a:lnSpc>
            <a:spcBef>
              <a:spcPct val="0"/>
            </a:spcBef>
            <a:spcAft>
              <a:spcPct val="35000"/>
            </a:spcAft>
          </a:pPr>
          <a:r>
            <a:rPr lang="sv-SE" sz="900" kern="1200" smtClean="0"/>
            <a:t>mampu </a:t>
          </a:r>
          <a:r>
            <a:rPr lang="sv-SE" sz="900" kern="1200" dirty="0" smtClean="0"/>
            <a:t>menimbulkan semangat, gairah, dan ketekunan dalam bekerja.</a:t>
          </a:r>
          <a:endParaRPr lang="en-US" sz="900" kern="1200" dirty="0"/>
        </a:p>
      </dsp:txBody>
      <dsp:txXfrm>
        <a:off x="4457382" y="1401006"/>
        <a:ext cx="1001320" cy="2905713"/>
      </dsp:txXfrm>
    </dsp:sp>
    <dsp:sp modelId="{5797A10E-ADB6-43E3-8569-3442A489C6F3}">
      <dsp:nvSpPr>
        <dsp:cNvPr id="0" name=""/>
        <dsp:cNvSpPr/>
      </dsp:nvSpPr>
      <dsp:spPr>
        <a:xfrm>
          <a:off x="5722523" y="0"/>
          <a:ext cx="1329531" cy="45661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5. </a:t>
          </a:r>
          <a:r>
            <a:rPr lang="en-US" sz="1500" kern="1200" dirty="0" err="1" smtClean="0"/>
            <a:t>Kecakapan</a:t>
          </a:r>
          <a:r>
            <a:rPr lang="en-US" sz="1500" kern="1200" dirty="0" smtClean="0"/>
            <a:t> </a:t>
          </a:r>
          <a:r>
            <a:rPr lang="en-US" sz="1500" kern="1200" dirty="0" err="1" smtClean="0"/>
            <a:t>berkomunikasi</a:t>
          </a:r>
          <a:endParaRPr lang="en-US" sz="1500" kern="1200" dirty="0"/>
        </a:p>
      </dsp:txBody>
      <dsp:txXfrm>
        <a:off x="5722523" y="0"/>
        <a:ext cx="1329531" cy="1369854"/>
      </dsp:txXfrm>
    </dsp:sp>
    <dsp:sp modelId="{0E8C4B7E-393F-4B2C-B0A4-B8D87827B2B4}">
      <dsp:nvSpPr>
        <dsp:cNvPr id="0" name=""/>
        <dsp:cNvSpPr/>
      </dsp:nvSpPr>
      <dsp:spPr>
        <a:xfrm>
          <a:off x="5855477" y="1369854"/>
          <a:ext cx="1063624" cy="2968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lvl="0" algn="ctr" defTabSz="400050">
            <a:lnSpc>
              <a:spcPct val="90000"/>
            </a:lnSpc>
            <a:spcBef>
              <a:spcPct val="0"/>
            </a:spcBef>
            <a:spcAft>
              <a:spcPct val="35000"/>
            </a:spcAft>
          </a:pPr>
          <a:r>
            <a:rPr lang="en-US" sz="900" kern="1200" smtClean="0"/>
            <a:t>kemampuan </a:t>
          </a:r>
          <a:r>
            <a:rPr lang="en-US" sz="900" kern="1200" dirty="0" err="1" smtClean="0"/>
            <a:t>menyampaikan</a:t>
          </a:r>
          <a:r>
            <a:rPr lang="en-US" sz="900" kern="1200" dirty="0" smtClean="0"/>
            <a:t> ide, </a:t>
          </a:r>
          <a:r>
            <a:rPr lang="en-US" sz="900" kern="1200" dirty="0" err="1" smtClean="0"/>
            <a:t>pendapat</a:t>
          </a:r>
          <a:r>
            <a:rPr lang="en-US" sz="900" kern="1200" dirty="0" smtClean="0"/>
            <a:t> </a:t>
          </a:r>
          <a:r>
            <a:rPr lang="en-US" sz="900" kern="1200" dirty="0" err="1" smtClean="0"/>
            <a:t>serta</a:t>
          </a:r>
          <a:r>
            <a:rPr lang="en-US" sz="900" kern="1200" dirty="0" smtClean="0"/>
            <a:t> </a:t>
          </a:r>
          <a:r>
            <a:rPr lang="en-US" sz="900" kern="1200" dirty="0" err="1" smtClean="0"/>
            <a:t>keinginan</a:t>
          </a:r>
          <a:r>
            <a:rPr lang="en-US" sz="900" kern="1200" dirty="0" smtClean="0"/>
            <a:t> </a:t>
          </a:r>
          <a:r>
            <a:rPr lang="en-US" sz="900" kern="1200" dirty="0" err="1" smtClean="0"/>
            <a:t>dengan</a:t>
          </a:r>
          <a:r>
            <a:rPr lang="en-US" sz="900" kern="1200" dirty="0" smtClean="0"/>
            <a:t> </a:t>
          </a:r>
          <a:r>
            <a:rPr lang="en-US" sz="900" kern="1200" dirty="0" err="1" smtClean="0"/>
            <a:t>baik</a:t>
          </a:r>
          <a:r>
            <a:rPr lang="en-US" sz="900" kern="1200" dirty="0" smtClean="0"/>
            <a:t> </a:t>
          </a:r>
          <a:r>
            <a:rPr lang="en-US" sz="900" kern="1200" dirty="0" err="1" smtClean="0"/>
            <a:t>kepada</a:t>
          </a:r>
          <a:r>
            <a:rPr lang="en-US" sz="900" kern="1200" dirty="0" smtClean="0"/>
            <a:t> orang lain, </a:t>
          </a:r>
          <a:r>
            <a:rPr lang="en-US" sz="900" kern="1200" dirty="0" err="1" smtClean="0"/>
            <a:t>serta</a:t>
          </a:r>
          <a:r>
            <a:rPr lang="en-US" sz="900" kern="1200" dirty="0" smtClean="0"/>
            <a:t> </a:t>
          </a:r>
          <a:r>
            <a:rPr lang="en-US" sz="900" kern="1200" dirty="0" err="1" smtClean="0"/>
            <a:t>dapat</a:t>
          </a:r>
          <a:r>
            <a:rPr lang="en-US" sz="900" kern="1200" dirty="0" smtClean="0"/>
            <a:t> </a:t>
          </a:r>
          <a:r>
            <a:rPr lang="en-US" sz="900" kern="1200" dirty="0" err="1" smtClean="0"/>
            <a:t>dengan</a:t>
          </a:r>
          <a:r>
            <a:rPr lang="en-US" sz="900" kern="1200" dirty="0" smtClean="0"/>
            <a:t> </a:t>
          </a:r>
          <a:r>
            <a:rPr lang="en-US" sz="900" kern="1200" dirty="0" err="1" smtClean="0"/>
            <a:t>mudah</a:t>
          </a:r>
          <a:r>
            <a:rPr lang="en-US" sz="900" kern="1200" dirty="0" smtClean="0"/>
            <a:t> </a:t>
          </a:r>
          <a:r>
            <a:rPr lang="en-US" sz="900" kern="1200" dirty="0" err="1" smtClean="0"/>
            <a:t>mengambil</a:t>
          </a:r>
          <a:r>
            <a:rPr lang="en-US" sz="900" kern="1200" dirty="0" smtClean="0"/>
            <a:t> </a:t>
          </a:r>
          <a:r>
            <a:rPr lang="en-US" sz="900" kern="1200" dirty="0" err="1" smtClean="0"/>
            <a:t>intisari</a:t>
          </a:r>
          <a:r>
            <a:rPr lang="en-US" sz="900" kern="1200" dirty="0" smtClean="0"/>
            <a:t> </a:t>
          </a:r>
          <a:r>
            <a:rPr lang="en-US" sz="900" kern="1200" dirty="0" err="1" smtClean="0"/>
            <a:t>pembicaraan</a:t>
          </a:r>
          <a:r>
            <a:rPr lang="en-US" sz="900" kern="1200" dirty="0" smtClean="0"/>
            <a:t>.</a:t>
          </a:r>
          <a:endParaRPr lang="en-US" sz="900" kern="1200" dirty="0"/>
        </a:p>
      </dsp:txBody>
      <dsp:txXfrm>
        <a:off x="5886629" y="1401006"/>
        <a:ext cx="1001320" cy="2905713"/>
      </dsp:txXfrm>
    </dsp:sp>
    <dsp:sp modelId="{FF3A37D8-D08B-4DC2-B18A-F7B007EF3C48}">
      <dsp:nvSpPr>
        <dsp:cNvPr id="0" name=""/>
        <dsp:cNvSpPr/>
      </dsp:nvSpPr>
      <dsp:spPr>
        <a:xfrm>
          <a:off x="7151769" y="0"/>
          <a:ext cx="1329531" cy="45661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6. </a:t>
          </a:r>
          <a:r>
            <a:rPr lang="en-US" sz="1500" kern="1200" dirty="0" err="1" smtClean="0"/>
            <a:t>Kecakapan</a:t>
          </a:r>
          <a:r>
            <a:rPr lang="en-US" sz="1500" kern="1200" dirty="0" smtClean="0"/>
            <a:t> </a:t>
          </a:r>
          <a:r>
            <a:rPr lang="en-US" sz="1500" kern="1200" dirty="0" err="1" smtClean="0"/>
            <a:t>mengajar</a:t>
          </a:r>
          <a:endParaRPr lang="en-US" sz="1500" kern="1200" dirty="0"/>
        </a:p>
      </dsp:txBody>
      <dsp:txXfrm>
        <a:off x="7151769" y="0"/>
        <a:ext cx="1329531" cy="1369854"/>
      </dsp:txXfrm>
    </dsp:sp>
    <dsp:sp modelId="{119A468F-7A5D-425C-9619-1CFA9BC2AFE9}">
      <dsp:nvSpPr>
        <dsp:cNvPr id="0" name=""/>
        <dsp:cNvSpPr/>
      </dsp:nvSpPr>
      <dsp:spPr>
        <a:xfrm>
          <a:off x="7284723" y="1369854"/>
          <a:ext cx="1063624" cy="2968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lvl="0" algn="ctr" defTabSz="400050">
            <a:lnSpc>
              <a:spcPct val="90000"/>
            </a:lnSpc>
            <a:spcBef>
              <a:spcPct val="0"/>
            </a:spcBef>
            <a:spcAft>
              <a:spcPct val="35000"/>
            </a:spcAft>
          </a:pPr>
          <a:r>
            <a:rPr lang="en-US" sz="900" kern="1200" smtClean="0"/>
            <a:t>pemimpin </a:t>
          </a:r>
          <a:r>
            <a:rPr lang="en-US" sz="900" kern="1200" dirty="0" smtClean="0"/>
            <a:t>yang </a:t>
          </a:r>
          <a:r>
            <a:rPr lang="en-US" sz="900" kern="1200" dirty="0" err="1" smtClean="0"/>
            <a:t>baik</a:t>
          </a:r>
          <a:r>
            <a:rPr lang="en-US" sz="900" kern="1200" dirty="0" smtClean="0"/>
            <a:t> </a:t>
          </a:r>
          <a:r>
            <a:rPr lang="en-US" sz="900" kern="1200" dirty="0" err="1" smtClean="0"/>
            <a:t>adalah</a:t>
          </a:r>
          <a:r>
            <a:rPr lang="en-US" sz="900" kern="1200" dirty="0" smtClean="0"/>
            <a:t> guru yang </a:t>
          </a:r>
          <a:r>
            <a:rPr lang="en-US" sz="900" kern="1200" dirty="0" err="1" smtClean="0"/>
            <a:t>mampu</a:t>
          </a:r>
          <a:r>
            <a:rPr lang="en-US" sz="900" kern="1200" dirty="0" smtClean="0"/>
            <a:t> </a:t>
          </a:r>
          <a:r>
            <a:rPr lang="en-US" sz="900" kern="1200" dirty="0" err="1" smtClean="0"/>
            <a:t>mengajar</a:t>
          </a:r>
          <a:r>
            <a:rPr lang="en-US" sz="900" kern="1200" dirty="0" smtClean="0"/>
            <a:t> </a:t>
          </a:r>
          <a:r>
            <a:rPr lang="en-US" sz="900" kern="1200" dirty="0" err="1" smtClean="0"/>
            <a:t>dan</a:t>
          </a:r>
          <a:r>
            <a:rPr lang="en-US" sz="900" kern="1200" dirty="0" smtClean="0"/>
            <a:t> </a:t>
          </a:r>
          <a:r>
            <a:rPr lang="en-US" sz="900" kern="1200" dirty="0" err="1" smtClean="0"/>
            <a:t>memberikan</a:t>
          </a:r>
          <a:r>
            <a:rPr lang="en-US" sz="900" kern="1200" dirty="0" smtClean="0"/>
            <a:t> </a:t>
          </a:r>
          <a:r>
            <a:rPr lang="en-US" sz="900" kern="1200" dirty="0" err="1" smtClean="0"/>
            <a:t>teladan</a:t>
          </a:r>
          <a:r>
            <a:rPr lang="en-US" sz="900" kern="1200" dirty="0" smtClean="0"/>
            <a:t> </a:t>
          </a:r>
          <a:r>
            <a:rPr lang="en-US" sz="900" kern="1200" dirty="0" err="1" smtClean="0"/>
            <a:t>dan</a:t>
          </a:r>
          <a:r>
            <a:rPr lang="en-US" sz="900" kern="1200" dirty="0" smtClean="0"/>
            <a:t> </a:t>
          </a:r>
          <a:r>
            <a:rPr lang="en-US" sz="900" kern="1200" dirty="0" err="1" smtClean="0"/>
            <a:t>petunjuk-petunjuk</a:t>
          </a:r>
          <a:r>
            <a:rPr lang="en-US" sz="900" kern="1200" dirty="0" smtClean="0"/>
            <a:t>, </a:t>
          </a:r>
          <a:r>
            <a:rPr lang="en-US" sz="900" kern="1200" dirty="0" err="1" smtClean="0"/>
            <a:t>menerangkan</a:t>
          </a:r>
          <a:r>
            <a:rPr lang="en-US" sz="900" kern="1200" dirty="0" smtClean="0"/>
            <a:t> yang </a:t>
          </a:r>
          <a:r>
            <a:rPr lang="en-US" sz="900" kern="1200" dirty="0" err="1" smtClean="0"/>
            <a:t>belum</a:t>
          </a:r>
          <a:r>
            <a:rPr lang="en-US" sz="900" kern="1200" dirty="0" smtClean="0"/>
            <a:t> </a:t>
          </a:r>
          <a:r>
            <a:rPr lang="en-US" sz="900" kern="1200" dirty="0" err="1" smtClean="0"/>
            <a:t>dengan</a:t>
          </a:r>
          <a:r>
            <a:rPr lang="en-US" sz="900" kern="1200" dirty="0" smtClean="0"/>
            <a:t> </a:t>
          </a:r>
          <a:r>
            <a:rPr lang="en-US" sz="900" kern="1200" dirty="0" err="1" smtClean="0"/>
            <a:t>gambaran</a:t>
          </a:r>
          <a:r>
            <a:rPr lang="en-US" sz="900" kern="1200" dirty="0" smtClean="0"/>
            <a:t> </a:t>
          </a:r>
          <a:r>
            <a:rPr lang="en-US" sz="900" kern="1200" dirty="0" err="1" smtClean="0"/>
            <a:t>jelas</a:t>
          </a:r>
          <a:r>
            <a:rPr lang="en-US" sz="900" kern="1200" dirty="0" smtClean="0"/>
            <a:t> </a:t>
          </a:r>
          <a:r>
            <a:rPr lang="en-US" sz="900" kern="1200" dirty="0" err="1" smtClean="0"/>
            <a:t>serta</a:t>
          </a:r>
          <a:r>
            <a:rPr lang="en-US" sz="900" kern="1200" dirty="0" smtClean="0"/>
            <a:t> </a:t>
          </a:r>
          <a:r>
            <a:rPr lang="en-US" sz="900" kern="1200" dirty="0" err="1" smtClean="0"/>
            <a:t>memperbaiki</a:t>
          </a:r>
          <a:r>
            <a:rPr lang="en-US" sz="900" kern="1200" dirty="0" smtClean="0"/>
            <a:t> yang </a:t>
          </a:r>
          <a:r>
            <a:rPr lang="en-US" sz="900" kern="1200" dirty="0" err="1" smtClean="0"/>
            <a:t>salah</a:t>
          </a:r>
          <a:r>
            <a:rPr lang="en-US" sz="900" kern="1200" dirty="0" smtClean="0"/>
            <a:t>.</a:t>
          </a:r>
          <a:endParaRPr lang="en-US" sz="900" kern="1200" dirty="0"/>
        </a:p>
      </dsp:txBody>
      <dsp:txXfrm>
        <a:off x="7315875" y="1401006"/>
        <a:ext cx="1001320" cy="2905713"/>
      </dsp:txXfrm>
    </dsp:sp>
    <dsp:sp modelId="{246AE044-47B4-497F-9AC9-C474B56012D6}">
      <dsp:nvSpPr>
        <dsp:cNvPr id="0" name=""/>
        <dsp:cNvSpPr/>
      </dsp:nvSpPr>
      <dsp:spPr>
        <a:xfrm>
          <a:off x="8581016" y="0"/>
          <a:ext cx="1329531" cy="45661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7. </a:t>
          </a:r>
          <a:r>
            <a:rPr lang="en-US" sz="1500" kern="1200" dirty="0" err="1" smtClean="0"/>
            <a:t>Kecakapan</a:t>
          </a:r>
          <a:r>
            <a:rPr lang="en-US" sz="1500" kern="1200" dirty="0" smtClean="0"/>
            <a:t> </a:t>
          </a:r>
          <a:r>
            <a:rPr lang="en-US" sz="1500" kern="1200" dirty="0" err="1" smtClean="0"/>
            <a:t>bergaul</a:t>
          </a:r>
          <a:endParaRPr lang="en-US" sz="1500" kern="1200" dirty="0"/>
        </a:p>
      </dsp:txBody>
      <dsp:txXfrm>
        <a:off x="8581016" y="0"/>
        <a:ext cx="1329531" cy="1369854"/>
      </dsp:txXfrm>
    </dsp:sp>
    <dsp:sp modelId="{09CB47A6-2E8D-463F-85C0-23CF801DE767}">
      <dsp:nvSpPr>
        <dsp:cNvPr id="0" name=""/>
        <dsp:cNvSpPr/>
      </dsp:nvSpPr>
      <dsp:spPr>
        <a:xfrm>
          <a:off x="8713969" y="1369854"/>
          <a:ext cx="1063624" cy="2968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lvl="0" algn="ctr" defTabSz="400050">
            <a:lnSpc>
              <a:spcPct val="90000"/>
            </a:lnSpc>
            <a:spcBef>
              <a:spcPct val="0"/>
            </a:spcBef>
            <a:spcAft>
              <a:spcPct val="35000"/>
            </a:spcAft>
          </a:pPr>
          <a:r>
            <a:rPr lang="en-US" sz="900" kern="1200" smtClean="0"/>
            <a:t>dapat </a:t>
          </a:r>
          <a:r>
            <a:rPr lang="en-US" sz="900" kern="1200" dirty="0" err="1" smtClean="0"/>
            <a:t>mengetahui</a:t>
          </a:r>
          <a:r>
            <a:rPr lang="en-US" sz="900" kern="1200" dirty="0" smtClean="0"/>
            <a:t> </a:t>
          </a:r>
          <a:r>
            <a:rPr lang="en-US" sz="900" kern="1200" dirty="0" err="1" smtClean="0"/>
            <a:t>sifat</a:t>
          </a:r>
          <a:r>
            <a:rPr lang="en-US" sz="900" kern="1200" dirty="0" smtClean="0"/>
            <a:t> </a:t>
          </a:r>
          <a:r>
            <a:rPr lang="en-US" sz="900" kern="1200" dirty="0" err="1" smtClean="0"/>
            <a:t>dan</a:t>
          </a:r>
          <a:r>
            <a:rPr lang="en-US" sz="900" kern="1200" dirty="0" smtClean="0"/>
            <a:t> </a:t>
          </a:r>
          <a:r>
            <a:rPr lang="en-US" sz="900" kern="1200" dirty="0" err="1" smtClean="0"/>
            <a:t>watak</a:t>
          </a:r>
          <a:r>
            <a:rPr lang="en-US" sz="900" kern="1200" dirty="0" smtClean="0"/>
            <a:t> orang lain </a:t>
          </a:r>
          <a:r>
            <a:rPr lang="en-US" sz="900" kern="1200" dirty="0" err="1" smtClean="0"/>
            <a:t>melalui</a:t>
          </a:r>
          <a:r>
            <a:rPr lang="en-US" sz="900" kern="1200" dirty="0" smtClean="0"/>
            <a:t> </a:t>
          </a:r>
          <a:r>
            <a:rPr lang="en-US" sz="900" kern="1200" dirty="0" err="1" smtClean="0"/>
            <a:t>pergaulan</a:t>
          </a:r>
          <a:r>
            <a:rPr lang="en-US" sz="900" kern="1200" dirty="0" smtClean="0"/>
            <a:t> agar </a:t>
          </a:r>
          <a:r>
            <a:rPr lang="en-US" sz="900" kern="1200" dirty="0" err="1" smtClean="0"/>
            <a:t>dengan</a:t>
          </a:r>
          <a:r>
            <a:rPr lang="en-US" sz="900" kern="1200" dirty="0" smtClean="0"/>
            <a:t> </a:t>
          </a:r>
          <a:r>
            <a:rPr lang="en-US" sz="900" kern="1200" dirty="0" err="1" smtClean="0"/>
            <a:t>mudah</a:t>
          </a:r>
          <a:r>
            <a:rPr lang="en-US" sz="900" kern="1200" dirty="0" smtClean="0"/>
            <a:t> </a:t>
          </a:r>
          <a:r>
            <a:rPr lang="en-US" sz="900" kern="1200" dirty="0" err="1" smtClean="0"/>
            <a:t>dapat</a:t>
          </a:r>
          <a:r>
            <a:rPr lang="en-US" sz="900" kern="1200" dirty="0" smtClean="0"/>
            <a:t> </a:t>
          </a:r>
          <a:r>
            <a:rPr lang="en-US" sz="900" kern="1200" dirty="0" err="1" smtClean="0"/>
            <a:t>memperoleh</a:t>
          </a:r>
          <a:r>
            <a:rPr lang="en-US" sz="900" kern="1200" dirty="0" smtClean="0"/>
            <a:t> </a:t>
          </a:r>
          <a:r>
            <a:rPr lang="en-US" sz="900" kern="1200" dirty="0" err="1" smtClean="0"/>
            <a:t>kesetiaan</a:t>
          </a:r>
          <a:r>
            <a:rPr lang="en-US" sz="900" kern="1200" dirty="0" smtClean="0"/>
            <a:t> </a:t>
          </a:r>
          <a:r>
            <a:rPr lang="en-US" sz="900" kern="1200" dirty="0" err="1" smtClean="0"/>
            <a:t>dan</a:t>
          </a:r>
          <a:r>
            <a:rPr lang="en-US" sz="900" kern="1200" dirty="0" smtClean="0"/>
            <a:t> </a:t>
          </a:r>
          <a:r>
            <a:rPr lang="en-US" sz="900" kern="1200" dirty="0" err="1" smtClean="0"/>
            <a:t>kepercayaan</a:t>
          </a:r>
          <a:r>
            <a:rPr lang="en-US" sz="900" kern="1200" dirty="0" smtClean="0"/>
            <a:t>. </a:t>
          </a:r>
          <a:r>
            <a:rPr lang="en-US" sz="900" kern="1200" dirty="0" err="1" smtClean="0"/>
            <a:t>Sebaiknya</a:t>
          </a:r>
          <a:r>
            <a:rPr lang="en-US" sz="900" kern="1200" dirty="0" smtClean="0"/>
            <a:t> </a:t>
          </a:r>
          <a:r>
            <a:rPr lang="en-US" sz="900" kern="1200" dirty="0" err="1" smtClean="0"/>
            <a:t>bawahan</a:t>
          </a:r>
          <a:r>
            <a:rPr lang="en-US" sz="900" kern="1200" dirty="0" smtClean="0"/>
            <a:t> </a:t>
          </a:r>
          <a:r>
            <a:rPr lang="en-US" sz="900" kern="1200" dirty="0" err="1" smtClean="0"/>
            <a:t>juga</a:t>
          </a:r>
          <a:r>
            <a:rPr lang="en-US" sz="900" kern="1200" dirty="0" smtClean="0"/>
            <a:t> </a:t>
          </a:r>
          <a:r>
            <a:rPr lang="en-US" sz="900" kern="1200" dirty="0" err="1" smtClean="0"/>
            <a:t>bersedia</a:t>
          </a:r>
          <a:r>
            <a:rPr lang="en-US" sz="900" kern="1200" dirty="0" smtClean="0"/>
            <a:t> </a:t>
          </a:r>
          <a:r>
            <a:rPr lang="en-US" sz="900" kern="1200" dirty="0" err="1" smtClean="0"/>
            <a:t>bekerja</a:t>
          </a:r>
          <a:r>
            <a:rPr lang="en-US" sz="900" kern="1200" dirty="0" smtClean="0"/>
            <a:t> </a:t>
          </a:r>
          <a:r>
            <a:rPr lang="en-US" sz="900" kern="1200" dirty="0" err="1" smtClean="0"/>
            <a:t>dengan</a:t>
          </a:r>
          <a:r>
            <a:rPr lang="en-US" sz="900" kern="1200" dirty="0" smtClean="0"/>
            <a:t> </a:t>
          </a:r>
          <a:r>
            <a:rPr lang="en-US" sz="900" kern="1200" dirty="0" err="1" smtClean="0"/>
            <a:t>senang</a:t>
          </a:r>
          <a:r>
            <a:rPr lang="en-US" sz="900" kern="1200" dirty="0" smtClean="0"/>
            <a:t> </a:t>
          </a:r>
          <a:r>
            <a:rPr lang="en-US" sz="900" kern="1200" dirty="0" err="1" smtClean="0"/>
            <a:t>hati</a:t>
          </a:r>
          <a:r>
            <a:rPr lang="en-US" sz="900" kern="1200" dirty="0" smtClean="0"/>
            <a:t> </a:t>
          </a:r>
          <a:r>
            <a:rPr lang="en-US" sz="900" kern="1200" dirty="0" err="1" smtClean="0"/>
            <a:t>dan</a:t>
          </a:r>
          <a:r>
            <a:rPr lang="en-US" sz="900" kern="1200" dirty="0" smtClean="0"/>
            <a:t> </a:t>
          </a:r>
          <a:r>
            <a:rPr lang="en-US" sz="900" kern="1200" dirty="0" err="1" smtClean="0"/>
            <a:t>sukarela</a:t>
          </a:r>
          <a:r>
            <a:rPr lang="en-US" sz="900" kern="1200" dirty="0" smtClean="0"/>
            <a:t> </a:t>
          </a:r>
          <a:r>
            <a:rPr lang="en-US" sz="900" kern="1200" dirty="0" err="1" smtClean="0"/>
            <a:t>untuk</a:t>
          </a:r>
          <a:r>
            <a:rPr lang="en-US" sz="900" kern="1200" dirty="0" smtClean="0"/>
            <a:t> </a:t>
          </a:r>
          <a:r>
            <a:rPr lang="en-US" sz="900" kern="1200" dirty="0" err="1" smtClean="0"/>
            <a:t>mencapai</a:t>
          </a:r>
          <a:r>
            <a:rPr lang="en-US" sz="900" kern="1200" dirty="0" smtClean="0"/>
            <a:t> </a:t>
          </a:r>
          <a:r>
            <a:rPr lang="en-US" sz="900" kern="1200" dirty="0" err="1" smtClean="0"/>
            <a:t>tujuan</a:t>
          </a:r>
          <a:r>
            <a:rPr lang="en-US" sz="900" kern="1200" dirty="0" smtClean="0"/>
            <a:t>.</a:t>
          </a:r>
          <a:endParaRPr lang="en-US" sz="900" kern="1200" dirty="0"/>
        </a:p>
      </dsp:txBody>
      <dsp:txXfrm>
        <a:off x="8745121" y="1401006"/>
        <a:ext cx="1001320" cy="2905713"/>
      </dsp:txXfrm>
    </dsp:sp>
    <dsp:sp modelId="{858C0DCE-104F-42D4-89F7-0CDE38C95C98}">
      <dsp:nvSpPr>
        <dsp:cNvPr id="0" name=""/>
        <dsp:cNvSpPr/>
      </dsp:nvSpPr>
      <dsp:spPr>
        <a:xfrm>
          <a:off x="10010262" y="0"/>
          <a:ext cx="1329531" cy="45661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8. </a:t>
          </a:r>
          <a:r>
            <a:rPr lang="en-US" sz="1500" kern="1200" dirty="0" err="1" smtClean="0"/>
            <a:t>Kemampuan</a:t>
          </a:r>
          <a:r>
            <a:rPr lang="en-US" sz="1500" kern="1200" dirty="0" smtClean="0"/>
            <a:t> </a:t>
          </a:r>
          <a:r>
            <a:rPr lang="en-US" sz="1500" kern="1200" dirty="0" err="1" smtClean="0"/>
            <a:t>teknis</a:t>
          </a:r>
          <a:r>
            <a:rPr lang="en-US" sz="1500" kern="1200" dirty="0" smtClean="0"/>
            <a:t> </a:t>
          </a:r>
          <a:r>
            <a:rPr lang="en-US" sz="1500" kern="1200" dirty="0" err="1" smtClean="0"/>
            <a:t>kepemimpinan</a:t>
          </a:r>
          <a:endParaRPr lang="en-US" sz="1500" kern="1200" dirty="0"/>
        </a:p>
      </dsp:txBody>
      <dsp:txXfrm>
        <a:off x="10010262" y="0"/>
        <a:ext cx="1329531" cy="1369854"/>
      </dsp:txXfrm>
    </dsp:sp>
    <dsp:sp modelId="{49C55241-F9C5-4216-A886-F8E362E4E676}">
      <dsp:nvSpPr>
        <dsp:cNvPr id="0" name=""/>
        <dsp:cNvSpPr/>
      </dsp:nvSpPr>
      <dsp:spPr>
        <a:xfrm>
          <a:off x="10143215" y="1369854"/>
          <a:ext cx="1063624" cy="2968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7145" rIns="22860" bIns="17145" numCol="1" spcCol="1270" anchor="ctr" anchorCtr="0">
          <a:noAutofit/>
        </a:bodyPr>
        <a:lstStyle/>
        <a:p>
          <a:pPr lvl="0" algn="ctr" defTabSz="400050">
            <a:lnSpc>
              <a:spcPct val="90000"/>
            </a:lnSpc>
            <a:spcBef>
              <a:spcPct val="0"/>
            </a:spcBef>
            <a:spcAft>
              <a:spcPct val="35000"/>
            </a:spcAft>
          </a:pPr>
          <a:r>
            <a:rPr lang="en-US" sz="900" kern="1200" smtClean="0"/>
            <a:t>mengetahui </a:t>
          </a:r>
          <a:r>
            <a:rPr lang="en-US" sz="900" kern="1200" dirty="0" err="1" smtClean="0"/>
            <a:t>azas</a:t>
          </a:r>
          <a:r>
            <a:rPr lang="en-US" sz="900" kern="1200" dirty="0" smtClean="0"/>
            <a:t> </a:t>
          </a:r>
          <a:r>
            <a:rPr lang="en-US" sz="900" kern="1200" dirty="0" err="1" smtClean="0"/>
            <a:t>dan</a:t>
          </a:r>
          <a:r>
            <a:rPr lang="en-US" sz="900" kern="1200" dirty="0" smtClean="0"/>
            <a:t> </a:t>
          </a:r>
          <a:r>
            <a:rPr lang="en-US" sz="900" kern="1200" dirty="0" err="1" smtClean="0"/>
            <a:t>tujuan</a:t>
          </a:r>
          <a:r>
            <a:rPr lang="en-US" sz="900" kern="1200" dirty="0" smtClean="0"/>
            <a:t> </a:t>
          </a:r>
          <a:r>
            <a:rPr lang="en-US" sz="900" kern="1200" dirty="0" err="1" smtClean="0"/>
            <a:t>organisasi</a:t>
          </a:r>
          <a:r>
            <a:rPr lang="en-US" sz="900" kern="1200" dirty="0" smtClean="0"/>
            <a:t>. </a:t>
          </a:r>
          <a:r>
            <a:rPr lang="en-US" sz="900" kern="1200" dirty="0" err="1" smtClean="0"/>
            <a:t>Mampu</a:t>
          </a:r>
          <a:r>
            <a:rPr lang="en-US" sz="900" kern="1200" dirty="0" smtClean="0"/>
            <a:t> </a:t>
          </a:r>
          <a:r>
            <a:rPr lang="en-US" sz="900" kern="1200" dirty="0" err="1" smtClean="0"/>
            <a:t>merencanakan</a:t>
          </a:r>
          <a:r>
            <a:rPr lang="en-US" sz="900" kern="1200" dirty="0" smtClean="0"/>
            <a:t>, </a:t>
          </a:r>
          <a:r>
            <a:rPr lang="en-US" sz="900" kern="1200" dirty="0" err="1" smtClean="0"/>
            <a:t>mengorganisasi</a:t>
          </a:r>
          <a:r>
            <a:rPr lang="en-US" sz="900" kern="1200" dirty="0" smtClean="0"/>
            <a:t>, </a:t>
          </a:r>
          <a:r>
            <a:rPr lang="en-US" sz="900" kern="1200" dirty="0" err="1" smtClean="0"/>
            <a:t>mendelegasikan</a:t>
          </a:r>
          <a:r>
            <a:rPr lang="en-US" sz="900" kern="1200" dirty="0" smtClean="0"/>
            <a:t> </a:t>
          </a:r>
          <a:r>
            <a:rPr lang="en-US" sz="900" kern="1200" dirty="0" err="1" smtClean="0"/>
            <a:t>wewenang</a:t>
          </a:r>
          <a:r>
            <a:rPr lang="en-US" sz="900" kern="1200" dirty="0" smtClean="0"/>
            <a:t>, </a:t>
          </a:r>
          <a:r>
            <a:rPr lang="en-US" sz="900" kern="1200" dirty="0" err="1" smtClean="0"/>
            <a:t>mengambil</a:t>
          </a:r>
          <a:r>
            <a:rPr lang="en-US" sz="900" kern="1200" dirty="0" smtClean="0"/>
            <a:t> </a:t>
          </a:r>
          <a:r>
            <a:rPr lang="en-US" sz="900" kern="1200" dirty="0" err="1" smtClean="0"/>
            <a:t>keputusan</a:t>
          </a:r>
          <a:r>
            <a:rPr lang="en-US" sz="900" kern="1200" dirty="0" smtClean="0"/>
            <a:t>, </a:t>
          </a:r>
          <a:r>
            <a:rPr lang="en-US" sz="900" kern="1200" dirty="0" err="1" smtClean="0"/>
            <a:t>mengawasi</a:t>
          </a:r>
          <a:r>
            <a:rPr lang="en-US" sz="900" kern="1200" dirty="0" smtClean="0"/>
            <a:t>, </a:t>
          </a:r>
          <a:r>
            <a:rPr lang="en-US" sz="900" kern="1200" dirty="0" err="1" smtClean="0"/>
            <a:t>dan</a:t>
          </a:r>
          <a:r>
            <a:rPr lang="en-US" sz="900" kern="1200" dirty="0" smtClean="0"/>
            <a:t> lain-lain </a:t>
          </a:r>
          <a:r>
            <a:rPr lang="en-US" sz="900" kern="1200" dirty="0" err="1" smtClean="0"/>
            <a:t>untuk</a:t>
          </a:r>
          <a:r>
            <a:rPr lang="en-US" sz="900" kern="1200" dirty="0" smtClean="0"/>
            <a:t> </a:t>
          </a:r>
          <a:r>
            <a:rPr lang="en-US" sz="900" kern="1200" dirty="0" err="1" smtClean="0"/>
            <a:t>tercapainya</a:t>
          </a:r>
          <a:r>
            <a:rPr lang="en-US" sz="900" kern="1200" dirty="0" smtClean="0"/>
            <a:t> </a:t>
          </a:r>
          <a:r>
            <a:rPr lang="en-US" sz="900" kern="1200" dirty="0" err="1" smtClean="0"/>
            <a:t>tujuan</a:t>
          </a:r>
          <a:r>
            <a:rPr lang="en-US" sz="900" kern="1200" dirty="0" smtClean="0"/>
            <a:t>. </a:t>
          </a:r>
          <a:r>
            <a:rPr lang="en-US" sz="900" kern="1200" dirty="0" err="1" smtClean="0"/>
            <a:t>Seorang</a:t>
          </a:r>
          <a:r>
            <a:rPr lang="en-US" sz="900" kern="1200" dirty="0" smtClean="0"/>
            <a:t> </a:t>
          </a:r>
          <a:r>
            <a:rPr lang="en-US" sz="900" kern="1200" dirty="0" err="1" smtClean="0"/>
            <a:t>pemimpin</a:t>
          </a:r>
          <a:r>
            <a:rPr lang="en-US" sz="900" kern="1200" dirty="0" smtClean="0"/>
            <a:t> </a:t>
          </a:r>
          <a:r>
            <a:rPr lang="en-US" sz="900" kern="1200" dirty="0" err="1" smtClean="0"/>
            <a:t>harus</a:t>
          </a:r>
          <a:r>
            <a:rPr lang="en-US" sz="900" kern="1200" dirty="0" smtClean="0"/>
            <a:t> </a:t>
          </a:r>
          <a:r>
            <a:rPr lang="en-US" sz="900" kern="1200" dirty="0" err="1" smtClean="0"/>
            <a:t>menguasai</a:t>
          </a:r>
          <a:r>
            <a:rPr lang="en-US" sz="900" kern="1200" dirty="0" smtClean="0"/>
            <a:t> </a:t>
          </a:r>
          <a:r>
            <a:rPr lang="en-US" sz="900" kern="1200" dirty="0" err="1" smtClean="0"/>
            <a:t>baik</a:t>
          </a:r>
          <a:r>
            <a:rPr lang="en-US" sz="900" kern="1200" dirty="0" smtClean="0"/>
            <a:t> </a:t>
          </a:r>
          <a:r>
            <a:rPr lang="en-US" sz="900" kern="1200" dirty="0" err="1" smtClean="0"/>
            <a:t>kemampuan</a:t>
          </a:r>
          <a:r>
            <a:rPr lang="en-US" sz="900" kern="1200" dirty="0" smtClean="0"/>
            <a:t> managerial </a:t>
          </a:r>
          <a:r>
            <a:rPr lang="en-US" sz="900" kern="1200" dirty="0" err="1" smtClean="0"/>
            <a:t>maupun</a:t>
          </a:r>
          <a:r>
            <a:rPr lang="en-US" sz="900" kern="1200" dirty="0" smtClean="0"/>
            <a:t> </a:t>
          </a:r>
          <a:r>
            <a:rPr lang="en-US" sz="900" kern="1200" dirty="0" err="1" smtClean="0"/>
            <a:t>kemampuan</a:t>
          </a:r>
          <a:r>
            <a:rPr lang="en-US" sz="900" kern="1200" dirty="0" smtClean="0"/>
            <a:t> </a:t>
          </a:r>
          <a:r>
            <a:rPr lang="en-US" sz="900" kern="1200" dirty="0" err="1" smtClean="0"/>
            <a:t>teknis</a:t>
          </a:r>
          <a:r>
            <a:rPr lang="en-US" sz="900" kern="1200" dirty="0" smtClean="0"/>
            <a:t> </a:t>
          </a:r>
          <a:r>
            <a:rPr lang="en-US" sz="900" kern="1200" dirty="0" err="1" smtClean="0"/>
            <a:t>dalam</a:t>
          </a:r>
          <a:r>
            <a:rPr lang="en-US" sz="900" kern="1200" dirty="0" smtClean="0"/>
            <a:t> </a:t>
          </a:r>
          <a:r>
            <a:rPr lang="en-US" sz="900" kern="1200" dirty="0" err="1" smtClean="0"/>
            <a:t>bidang</a:t>
          </a:r>
          <a:r>
            <a:rPr lang="en-US" sz="900" kern="1200" dirty="0" smtClean="0"/>
            <a:t> </a:t>
          </a:r>
          <a:r>
            <a:rPr lang="en-US" sz="900" kern="1200" dirty="0" err="1" smtClean="0"/>
            <a:t>usaha</a:t>
          </a:r>
          <a:r>
            <a:rPr lang="en-US" sz="900" kern="1200" dirty="0" smtClean="0"/>
            <a:t> yang </a:t>
          </a:r>
          <a:r>
            <a:rPr lang="en-US" sz="900" kern="1200" dirty="0" err="1" smtClean="0"/>
            <a:t>dipimpinnya</a:t>
          </a:r>
          <a:r>
            <a:rPr lang="en-US" sz="900" kern="1200" dirty="0" smtClean="0"/>
            <a:t>.</a:t>
          </a:r>
          <a:endParaRPr lang="en-US" sz="900" kern="1200" dirty="0"/>
        </a:p>
      </dsp:txBody>
      <dsp:txXfrm>
        <a:off x="10174367" y="1401006"/>
        <a:ext cx="1001320" cy="290571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2AC12D0A-45F7-4DDC-AC76-9733A27177CA}" type="datetimeFigureOut">
              <a:rPr lang="id-ID" smtClean="0"/>
              <a:t>15/08/2016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2D013F-20F7-4B21-B69C-FBD68A87BA8D}" type="slidenum">
              <a:rPr lang="id-ID" smtClean="0"/>
              <a:t>‹#›</a:t>
            </a:fld>
            <a:endParaRPr lang="id-ID"/>
          </a:p>
        </p:txBody>
      </p:sp>
    </p:spTree>
    <p:extLst>
      <p:ext uri="{BB962C8B-B14F-4D97-AF65-F5344CB8AC3E}">
        <p14:creationId xmlns:p14="http://schemas.microsoft.com/office/powerpoint/2010/main" val="2113962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AC12D0A-45F7-4DDC-AC76-9733A27177CA}" type="datetimeFigureOut">
              <a:rPr lang="id-ID" smtClean="0"/>
              <a:t>15/08/2016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2D013F-20F7-4B21-B69C-FBD68A87BA8D}" type="slidenum">
              <a:rPr lang="id-ID" smtClean="0"/>
              <a:t>‹#›</a:t>
            </a:fld>
            <a:endParaRPr lang="id-ID"/>
          </a:p>
        </p:txBody>
      </p:sp>
    </p:spTree>
    <p:extLst>
      <p:ext uri="{BB962C8B-B14F-4D97-AF65-F5344CB8AC3E}">
        <p14:creationId xmlns:p14="http://schemas.microsoft.com/office/powerpoint/2010/main" val="3964028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AC12D0A-45F7-4DDC-AC76-9733A27177CA}" type="datetimeFigureOut">
              <a:rPr lang="id-ID" smtClean="0"/>
              <a:t>15/08/2016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2D013F-20F7-4B21-B69C-FBD68A87BA8D}" type="slidenum">
              <a:rPr lang="id-ID" smtClean="0"/>
              <a:t>‹#›</a:t>
            </a:fld>
            <a:endParaRPr lang="id-ID"/>
          </a:p>
        </p:txBody>
      </p:sp>
    </p:spTree>
    <p:extLst>
      <p:ext uri="{BB962C8B-B14F-4D97-AF65-F5344CB8AC3E}">
        <p14:creationId xmlns:p14="http://schemas.microsoft.com/office/powerpoint/2010/main" val="1511086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AC12D0A-45F7-4DDC-AC76-9733A27177CA}" type="datetimeFigureOut">
              <a:rPr lang="id-ID" smtClean="0"/>
              <a:t>15/08/2016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2D013F-20F7-4B21-B69C-FBD68A87BA8D}" type="slidenum">
              <a:rPr lang="id-ID" smtClean="0"/>
              <a:t>‹#›</a:t>
            </a:fld>
            <a:endParaRPr lang="id-ID"/>
          </a:p>
        </p:txBody>
      </p:sp>
    </p:spTree>
    <p:extLst>
      <p:ext uri="{BB962C8B-B14F-4D97-AF65-F5344CB8AC3E}">
        <p14:creationId xmlns:p14="http://schemas.microsoft.com/office/powerpoint/2010/main" val="379581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C12D0A-45F7-4DDC-AC76-9733A27177CA}" type="datetimeFigureOut">
              <a:rPr lang="id-ID" smtClean="0"/>
              <a:t>15/08/2016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2D013F-20F7-4B21-B69C-FBD68A87BA8D}" type="slidenum">
              <a:rPr lang="id-ID" smtClean="0"/>
              <a:t>‹#›</a:t>
            </a:fld>
            <a:endParaRPr lang="id-ID"/>
          </a:p>
        </p:txBody>
      </p:sp>
    </p:spTree>
    <p:extLst>
      <p:ext uri="{BB962C8B-B14F-4D97-AF65-F5344CB8AC3E}">
        <p14:creationId xmlns:p14="http://schemas.microsoft.com/office/powerpoint/2010/main" val="2354405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2AC12D0A-45F7-4DDC-AC76-9733A27177CA}" type="datetimeFigureOut">
              <a:rPr lang="id-ID" smtClean="0"/>
              <a:t>15/08/2016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2D013F-20F7-4B21-B69C-FBD68A87BA8D}" type="slidenum">
              <a:rPr lang="id-ID" smtClean="0"/>
              <a:t>‹#›</a:t>
            </a:fld>
            <a:endParaRPr lang="id-ID"/>
          </a:p>
        </p:txBody>
      </p:sp>
    </p:spTree>
    <p:extLst>
      <p:ext uri="{BB962C8B-B14F-4D97-AF65-F5344CB8AC3E}">
        <p14:creationId xmlns:p14="http://schemas.microsoft.com/office/powerpoint/2010/main" val="1034001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2AC12D0A-45F7-4DDC-AC76-9733A27177CA}" type="datetimeFigureOut">
              <a:rPr lang="id-ID" smtClean="0"/>
              <a:t>15/08/2016</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F2D013F-20F7-4B21-B69C-FBD68A87BA8D}" type="slidenum">
              <a:rPr lang="id-ID" smtClean="0"/>
              <a:t>‹#›</a:t>
            </a:fld>
            <a:endParaRPr lang="id-ID"/>
          </a:p>
        </p:txBody>
      </p:sp>
    </p:spTree>
    <p:extLst>
      <p:ext uri="{BB962C8B-B14F-4D97-AF65-F5344CB8AC3E}">
        <p14:creationId xmlns:p14="http://schemas.microsoft.com/office/powerpoint/2010/main" val="3136428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2AC12D0A-45F7-4DDC-AC76-9733A27177CA}" type="datetimeFigureOut">
              <a:rPr lang="id-ID" smtClean="0"/>
              <a:t>15/08/2016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F2D013F-20F7-4B21-B69C-FBD68A87BA8D}" type="slidenum">
              <a:rPr lang="id-ID" smtClean="0"/>
              <a:t>‹#›</a:t>
            </a:fld>
            <a:endParaRPr lang="id-ID"/>
          </a:p>
        </p:txBody>
      </p:sp>
    </p:spTree>
    <p:extLst>
      <p:ext uri="{BB962C8B-B14F-4D97-AF65-F5344CB8AC3E}">
        <p14:creationId xmlns:p14="http://schemas.microsoft.com/office/powerpoint/2010/main" val="1738142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C12D0A-45F7-4DDC-AC76-9733A27177CA}" type="datetimeFigureOut">
              <a:rPr lang="id-ID" smtClean="0"/>
              <a:t>15/08/2016</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F2D013F-20F7-4B21-B69C-FBD68A87BA8D}" type="slidenum">
              <a:rPr lang="id-ID" smtClean="0"/>
              <a:t>‹#›</a:t>
            </a:fld>
            <a:endParaRPr lang="id-ID"/>
          </a:p>
        </p:txBody>
      </p:sp>
    </p:spTree>
    <p:extLst>
      <p:ext uri="{BB962C8B-B14F-4D97-AF65-F5344CB8AC3E}">
        <p14:creationId xmlns:p14="http://schemas.microsoft.com/office/powerpoint/2010/main" val="3819542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C12D0A-45F7-4DDC-AC76-9733A27177CA}" type="datetimeFigureOut">
              <a:rPr lang="id-ID" smtClean="0"/>
              <a:t>15/08/2016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2D013F-20F7-4B21-B69C-FBD68A87BA8D}" type="slidenum">
              <a:rPr lang="id-ID" smtClean="0"/>
              <a:t>‹#›</a:t>
            </a:fld>
            <a:endParaRPr lang="id-ID"/>
          </a:p>
        </p:txBody>
      </p:sp>
    </p:spTree>
    <p:extLst>
      <p:ext uri="{BB962C8B-B14F-4D97-AF65-F5344CB8AC3E}">
        <p14:creationId xmlns:p14="http://schemas.microsoft.com/office/powerpoint/2010/main" val="856556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C12D0A-45F7-4DDC-AC76-9733A27177CA}" type="datetimeFigureOut">
              <a:rPr lang="id-ID" smtClean="0"/>
              <a:t>15/08/2016</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2D013F-20F7-4B21-B69C-FBD68A87BA8D}" type="slidenum">
              <a:rPr lang="id-ID" smtClean="0"/>
              <a:t>‹#›</a:t>
            </a:fld>
            <a:endParaRPr lang="id-ID"/>
          </a:p>
        </p:txBody>
      </p:sp>
    </p:spTree>
    <p:extLst>
      <p:ext uri="{BB962C8B-B14F-4D97-AF65-F5344CB8AC3E}">
        <p14:creationId xmlns:p14="http://schemas.microsoft.com/office/powerpoint/2010/main" val="3645043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C12D0A-45F7-4DDC-AC76-9733A27177CA}" type="datetimeFigureOut">
              <a:rPr lang="id-ID" smtClean="0"/>
              <a:t>15/08/2016</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2D013F-20F7-4B21-B69C-FBD68A87BA8D}" type="slidenum">
              <a:rPr lang="id-ID" smtClean="0"/>
              <a:t>‹#›</a:t>
            </a:fld>
            <a:endParaRPr lang="id-ID"/>
          </a:p>
        </p:txBody>
      </p:sp>
    </p:spTree>
    <p:extLst>
      <p:ext uri="{BB962C8B-B14F-4D97-AF65-F5344CB8AC3E}">
        <p14:creationId xmlns:p14="http://schemas.microsoft.com/office/powerpoint/2010/main" val="28357368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TOT (Training of trainer) </a:t>
            </a:r>
            <a:r>
              <a:rPr lang="en-AU" dirty="0" err="1" smtClean="0"/>
              <a:t>Pelatih</a:t>
            </a:r>
            <a:r>
              <a:rPr lang="en-AU" dirty="0" smtClean="0"/>
              <a:t> </a:t>
            </a:r>
            <a:r>
              <a:rPr lang="en-AU" dirty="0" err="1" smtClean="0"/>
              <a:t>Paskibra</a:t>
            </a:r>
            <a:r>
              <a:rPr lang="en-AU" dirty="0" smtClean="0"/>
              <a:t> Session II</a:t>
            </a:r>
            <a:endParaRPr lang="id-ID" dirty="0"/>
          </a:p>
        </p:txBody>
      </p:sp>
      <p:sp>
        <p:nvSpPr>
          <p:cNvPr id="3" name="Subtitle 2"/>
          <p:cNvSpPr>
            <a:spLocks noGrp="1"/>
          </p:cNvSpPr>
          <p:nvPr>
            <p:ph type="subTitle" idx="1"/>
          </p:nvPr>
        </p:nvSpPr>
        <p:spPr/>
        <p:txBody>
          <a:bodyPr/>
          <a:lstStyle/>
          <a:p>
            <a:r>
              <a:rPr lang="en-AU" dirty="0" smtClean="0"/>
              <a:t>KORPS PASKIBRA</a:t>
            </a:r>
            <a:br>
              <a:rPr lang="en-AU" dirty="0" smtClean="0"/>
            </a:br>
            <a:r>
              <a:rPr lang="en-AU" dirty="0" smtClean="0"/>
              <a:t>(KOMUNITAS PELATIH DAN PASKIBRA SEKOLAH)</a:t>
            </a:r>
            <a:endParaRPr lang="id-ID" dirty="0" smtClean="0"/>
          </a:p>
        </p:txBody>
      </p:sp>
    </p:spTree>
    <p:extLst>
      <p:ext uri="{BB962C8B-B14F-4D97-AF65-F5344CB8AC3E}">
        <p14:creationId xmlns:p14="http://schemas.microsoft.com/office/powerpoint/2010/main" val="787717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Evolet</a:t>
            </a:r>
            <a:r>
              <a:rPr lang="en-AU" dirty="0" smtClean="0"/>
              <a:t> </a:t>
            </a:r>
            <a:r>
              <a:rPr lang="en-AU" dirty="0" err="1" smtClean="0"/>
              <a:t>Paskibra</a:t>
            </a:r>
            <a:endParaRPr lang="id-ID"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58501" y="1803048"/>
            <a:ext cx="1252731" cy="2045212"/>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0171" y="2825654"/>
            <a:ext cx="1252731" cy="204521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9902" y="4121594"/>
            <a:ext cx="1252731" cy="204521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22365" y="1922429"/>
            <a:ext cx="1252731" cy="2045212"/>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54035" y="3098988"/>
            <a:ext cx="1252731" cy="2045212"/>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63967" y="4121594"/>
            <a:ext cx="1252731" cy="2045212"/>
          </a:xfrm>
          <a:prstGeom prst="rect">
            <a:avLst/>
          </a:prstGeom>
        </p:spPr>
      </p:pic>
    </p:spTree>
    <p:extLst>
      <p:ext uri="{BB962C8B-B14F-4D97-AF65-F5344CB8AC3E}">
        <p14:creationId xmlns:p14="http://schemas.microsoft.com/office/powerpoint/2010/main" val="442216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 </a:t>
            </a:r>
            <a:r>
              <a:rPr lang="en-AU" dirty="0" err="1" smtClean="0"/>
              <a:t>Struktur</a:t>
            </a:r>
            <a:r>
              <a:rPr lang="en-AU" dirty="0" smtClean="0"/>
              <a:t> </a:t>
            </a:r>
            <a:r>
              <a:rPr lang="en-AU" dirty="0" err="1" smtClean="0"/>
              <a:t>Organisasi</a:t>
            </a:r>
            <a:endParaRPr lang="id-ID" dirty="0"/>
          </a:p>
        </p:txBody>
      </p:sp>
      <p:grpSp>
        <p:nvGrpSpPr>
          <p:cNvPr id="4" name="Group 3"/>
          <p:cNvGrpSpPr/>
          <p:nvPr/>
        </p:nvGrpSpPr>
        <p:grpSpPr>
          <a:xfrm>
            <a:off x="838200" y="1690688"/>
            <a:ext cx="6172200" cy="4724402"/>
            <a:chOff x="1371600" y="644769"/>
            <a:chExt cx="7020878" cy="5451232"/>
          </a:xfrm>
        </p:grpSpPr>
        <p:grpSp>
          <p:nvGrpSpPr>
            <p:cNvPr id="5" name="Group 4"/>
            <p:cNvGrpSpPr/>
            <p:nvPr/>
          </p:nvGrpSpPr>
          <p:grpSpPr>
            <a:xfrm>
              <a:off x="1371600" y="644769"/>
              <a:ext cx="7020878" cy="5451232"/>
              <a:chOff x="990600" y="479157"/>
              <a:chExt cx="8255318" cy="6005593"/>
            </a:xfrm>
          </p:grpSpPr>
          <p:sp>
            <p:nvSpPr>
              <p:cNvPr id="9" name="Rounded Rectangle 8"/>
              <p:cNvSpPr/>
              <p:nvPr/>
            </p:nvSpPr>
            <p:spPr>
              <a:xfrm>
                <a:off x="990600" y="1155916"/>
                <a:ext cx="19812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IKA PURNA PASKIBRA</a:t>
                </a:r>
                <a:endParaRPr lang="en-US" dirty="0">
                  <a:solidFill>
                    <a:schemeClr val="bg1"/>
                  </a:solidFill>
                </a:endParaRPr>
              </a:p>
            </p:txBody>
          </p:sp>
          <p:sp>
            <p:nvSpPr>
              <p:cNvPr id="10" name="Rounded Rectangle 9"/>
              <p:cNvSpPr/>
              <p:nvPr/>
            </p:nvSpPr>
            <p:spPr>
              <a:xfrm>
                <a:off x="7264718" y="1155916"/>
                <a:ext cx="19812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PEMBINA</a:t>
                </a:r>
                <a:endParaRPr lang="en-US" dirty="0">
                  <a:solidFill>
                    <a:schemeClr val="bg1"/>
                  </a:solidFill>
                </a:endParaRPr>
              </a:p>
            </p:txBody>
          </p:sp>
          <p:grpSp>
            <p:nvGrpSpPr>
              <p:cNvPr id="11" name="Group 10"/>
              <p:cNvGrpSpPr/>
              <p:nvPr/>
            </p:nvGrpSpPr>
            <p:grpSpPr>
              <a:xfrm>
                <a:off x="1348991" y="479157"/>
                <a:ext cx="7562064" cy="6005593"/>
                <a:chOff x="-272498" y="-1152811"/>
                <a:chExt cx="10761403" cy="7737977"/>
              </a:xfrm>
            </p:grpSpPr>
            <p:sp>
              <p:nvSpPr>
                <p:cNvPr id="14" name="Rounded Rectangle 13"/>
                <p:cNvSpPr/>
                <p:nvPr/>
              </p:nvSpPr>
              <p:spPr>
                <a:xfrm>
                  <a:off x="3713615" y="1068738"/>
                  <a:ext cx="2900730" cy="7620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bg1"/>
                      </a:solidFill>
                    </a:rPr>
                    <a:t>DANYON</a:t>
                  </a:r>
                  <a:endParaRPr lang="en-US" sz="1600" dirty="0">
                    <a:solidFill>
                      <a:schemeClr val="bg1"/>
                    </a:solidFill>
                  </a:endParaRPr>
                </a:p>
              </p:txBody>
            </p:sp>
            <p:cxnSp>
              <p:nvCxnSpPr>
                <p:cNvPr id="15" name="Straight Connector 14"/>
                <p:cNvCxnSpPr>
                  <a:stCxn id="26" idx="2"/>
                  <a:endCxn id="21" idx="0"/>
                </p:cNvCxnSpPr>
                <p:nvPr/>
              </p:nvCxnSpPr>
              <p:spPr>
                <a:xfrm>
                  <a:off x="5163981" y="-266005"/>
                  <a:ext cx="17621" cy="5936771"/>
                </a:xfrm>
                <a:prstGeom prst="line">
                  <a:avLst/>
                </a:prstGeom>
              </p:spPr>
              <p:style>
                <a:lnRef idx="1">
                  <a:schemeClr val="accent2"/>
                </a:lnRef>
                <a:fillRef idx="3">
                  <a:schemeClr val="accent2"/>
                </a:fillRef>
                <a:effectRef idx="2">
                  <a:schemeClr val="accent2"/>
                </a:effectRef>
                <a:fontRef idx="minor">
                  <a:schemeClr val="lt1"/>
                </a:fontRef>
              </p:style>
            </p:cxnSp>
            <p:sp>
              <p:nvSpPr>
                <p:cNvPr id="16" name="Rounded Rectangle 15"/>
                <p:cNvSpPr/>
                <p:nvPr/>
              </p:nvSpPr>
              <p:spPr>
                <a:xfrm>
                  <a:off x="3752640" y="2145546"/>
                  <a:ext cx="2732606" cy="7620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bg1"/>
                      </a:solidFill>
                    </a:rPr>
                    <a:t>WADANYON</a:t>
                  </a:r>
                  <a:endParaRPr lang="en-US" sz="1600" dirty="0">
                    <a:solidFill>
                      <a:schemeClr val="bg1"/>
                    </a:solidFill>
                  </a:endParaRPr>
                </a:p>
              </p:txBody>
            </p:sp>
            <p:sp>
              <p:nvSpPr>
                <p:cNvPr id="17" name="Rounded Rectangle 16"/>
                <p:cNvSpPr/>
                <p:nvPr/>
              </p:nvSpPr>
              <p:spPr>
                <a:xfrm>
                  <a:off x="5867400" y="3123876"/>
                  <a:ext cx="2402912" cy="7620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bg1"/>
                      </a:solidFill>
                    </a:rPr>
                    <a:t>SEKRETARIS</a:t>
                  </a:r>
                  <a:endParaRPr lang="en-US" sz="1600" dirty="0">
                    <a:solidFill>
                      <a:schemeClr val="bg1"/>
                    </a:solidFill>
                  </a:endParaRPr>
                </a:p>
              </p:txBody>
            </p:sp>
            <p:sp>
              <p:nvSpPr>
                <p:cNvPr id="18" name="Rounded Rectangle 17"/>
                <p:cNvSpPr/>
                <p:nvPr/>
              </p:nvSpPr>
              <p:spPr>
                <a:xfrm>
                  <a:off x="1895080" y="3123877"/>
                  <a:ext cx="2600721" cy="7620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bg1"/>
                      </a:solidFill>
                    </a:rPr>
                    <a:t>BENDAHARA</a:t>
                  </a:r>
                  <a:endParaRPr lang="en-US" sz="1600" dirty="0">
                    <a:solidFill>
                      <a:schemeClr val="bg1"/>
                    </a:solidFill>
                  </a:endParaRPr>
                </a:p>
              </p:txBody>
            </p:sp>
            <p:sp>
              <p:nvSpPr>
                <p:cNvPr id="19" name="Rounded Rectangle 18"/>
                <p:cNvSpPr/>
                <p:nvPr/>
              </p:nvSpPr>
              <p:spPr>
                <a:xfrm>
                  <a:off x="-272498" y="4495800"/>
                  <a:ext cx="2385646" cy="7620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bg1"/>
                      </a:solidFill>
                    </a:rPr>
                    <a:t>BINLAT/</a:t>
                  </a:r>
                  <a:r>
                    <a:rPr lang="en-US" sz="1600" dirty="0" err="1" smtClean="0">
                      <a:solidFill>
                        <a:schemeClr val="bg1"/>
                      </a:solidFill>
                    </a:rPr>
                    <a:t>para</a:t>
                  </a:r>
                  <a:r>
                    <a:rPr lang="en-US" sz="1600" dirty="0" smtClean="0">
                      <a:solidFill>
                        <a:schemeClr val="bg1"/>
                      </a:solidFill>
                    </a:rPr>
                    <a:t> </a:t>
                  </a:r>
                  <a:r>
                    <a:rPr lang="en-US" sz="1600" dirty="0" err="1" smtClean="0">
                      <a:solidFill>
                        <a:schemeClr val="bg1"/>
                      </a:solidFill>
                    </a:rPr>
                    <a:t>danton</a:t>
                  </a:r>
                  <a:endParaRPr lang="en-US" sz="1600" dirty="0">
                    <a:solidFill>
                      <a:schemeClr val="bg1"/>
                    </a:solidFill>
                  </a:endParaRPr>
                </a:p>
              </p:txBody>
            </p:sp>
            <p:sp>
              <p:nvSpPr>
                <p:cNvPr id="20" name="Rounded Rectangle 19"/>
                <p:cNvSpPr/>
                <p:nvPr/>
              </p:nvSpPr>
              <p:spPr>
                <a:xfrm>
                  <a:off x="8270311" y="4495800"/>
                  <a:ext cx="2218594" cy="7620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bg1"/>
                      </a:solidFill>
                    </a:rPr>
                    <a:t>BINTAL</a:t>
                  </a:r>
                  <a:endParaRPr lang="en-US" sz="1600" dirty="0">
                    <a:solidFill>
                      <a:schemeClr val="bg1"/>
                    </a:solidFill>
                  </a:endParaRPr>
                </a:p>
              </p:txBody>
            </p:sp>
            <p:sp>
              <p:nvSpPr>
                <p:cNvPr id="21" name="Rounded Rectangle 20"/>
                <p:cNvSpPr/>
                <p:nvPr/>
              </p:nvSpPr>
              <p:spPr>
                <a:xfrm>
                  <a:off x="3048000" y="5670766"/>
                  <a:ext cx="4267200" cy="9144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bg1"/>
                      </a:solidFill>
                    </a:rPr>
                    <a:t>ANGGOTA PASKIBRA</a:t>
                  </a:r>
                </a:p>
                <a:p>
                  <a:pPr algn="ctr"/>
                  <a:r>
                    <a:rPr lang="en-US" sz="1600" dirty="0" smtClean="0">
                      <a:solidFill>
                        <a:schemeClr val="bg1"/>
                      </a:solidFill>
                    </a:rPr>
                    <a:t>MUDA, MADYA ,UTAMA</a:t>
                  </a:r>
                  <a:endParaRPr lang="en-US" sz="1600" dirty="0">
                    <a:solidFill>
                      <a:schemeClr val="bg1"/>
                    </a:solidFill>
                  </a:endParaRPr>
                </a:p>
              </p:txBody>
            </p:sp>
            <p:cxnSp>
              <p:nvCxnSpPr>
                <p:cNvPr id="22" name="Elbow Connector 21"/>
                <p:cNvCxnSpPr>
                  <a:stCxn id="17" idx="1"/>
                  <a:endCxn id="18" idx="3"/>
                </p:cNvCxnSpPr>
                <p:nvPr/>
              </p:nvCxnSpPr>
              <p:spPr>
                <a:xfrm rot="10800000">
                  <a:off x="4495802" y="3504876"/>
                  <a:ext cx="1371598" cy="2254"/>
                </a:xfrm>
                <a:prstGeom prst="bentConnector3">
                  <a:avLst>
                    <a:gd name="adj1" fmla="val 50000"/>
                  </a:avLst>
                </a:prstGeom>
                <a:ln>
                  <a:prstDash val="dash"/>
                </a:ln>
              </p:spPr>
              <p:style>
                <a:lnRef idx="1">
                  <a:schemeClr val="accent2"/>
                </a:lnRef>
                <a:fillRef idx="3">
                  <a:schemeClr val="accent2"/>
                </a:fillRef>
                <a:effectRef idx="2">
                  <a:schemeClr val="accent2"/>
                </a:effectRef>
                <a:fontRef idx="minor">
                  <a:schemeClr val="lt1"/>
                </a:fontRef>
              </p:style>
            </p:cxnSp>
            <p:cxnSp>
              <p:nvCxnSpPr>
                <p:cNvPr id="23" name="Elbow Connector 22"/>
                <p:cNvCxnSpPr>
                  <a:stCxn id="20" idx="1"/>
                  <a:endCxn id="19" idx="3"/>
                </p:cNvCxnSpPr>
                <p:nvPr/>
              </p:nvCxnSpPr>
              <p:spPr>
                <a:xfrm rot="10800000">
                  <a:off x="2113150" y="4876800"/>
                  <a:ext cx="6157163" cy="2254"/>
                </a:xfrm>
                <a:prstGeom prst="bentConnector3">
                  <a:avLst>
                    <a:gd name="adj1" fmla="val 50000"/>
                  </a:avLst>
                </a:prstGeom>
                <a:ln>
                  <a:prstDash val="dash"/>
                </a:ln>
              </p:spPr>
              <p:style>
                <a:lnRef idx="1">
                  <a:schemeClr val="accent2"/>
                </a:lnRef>
                <a:fillRef idx="3">
                  <a:schemeClr val="accent2"/>
                </a:fillRef>
                <a:effectRef idx="2">
                  <a:schemeClr val="accent2"/>
                </a:effectRef>
                <a:fontRef idx="minor">
                  <a:schemeClr val="lt1"/>
                </a:fontRef>
              </p:style>
            </p:cxnSp>
            <p:sp>
              <p:nvSpPr>
                <p:cNvPr id="24" name="Rounded Rectangle 23"/>
                <p:cNvSpPr/>
                <p:nvPr/>
              </p:nvSpPr>
              <p:spPr>
                <a:xfrm>
                  <a:off x="2569545" y="4525182"/>
                  <a:ext cx="2385647" cy="7620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bg1"/>
                      </a:solidFill>
                    </a:rPr>
                    <a:t>KESRA</a:t>
                  </a:r>
                  <a:endParaRPr lang="en-US" sz="1600" dirty="0">
                    <a:solidFill>
                      <a:schemeClr val="bg1"/>
                    </a:solidFill>
                  </a:endParaRPr>
                </a:p>
              </p:txBody>
            </p:sp>
            <p:sp>
              <p:nvSpPr>
                <p:cNvPr id="25" name="Rounded Rectangle 24"/>
                <p:cNvSpPr/>
                <p:nvPr/>
              </p:nvSpPr>
              <p:spPr>
                <a:xfrm>
                  <a:off x="5465210" y="4530025"/>
                  <a:ext cx="2385647" cy="7620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bg1"/>
                      </a:solidFill>
                    </a:rPr>
                    <a:t>HUMAS</a:t>
                  </a:r>
                  <a:endParaRPr lang="en-US" sz="1600" dirty="0">
                    <a:solidFill>
                      <a:schemeClr val="bg1"/>
                    </a:solidFill>
                  </a:endParaRPr>
                </a:p>
              </p:txBody>
            </p:sp>
            <p:sp>
              <p:nvSpPr>
                <p:cNvPr id="26" name="Rounded Rectangle 25"/>
                <p:cNvSpPr/>
                <p:nvPr/>
              </p:nvSpPr>
              <p:spPr>
                <a:xfrm>
                  <a:off x="3713615" y="-1152811"/>
                  <a:ext cx="2900730" cy="886806"/>
                </a:xfrm>
                <a:prstGeom prst="roundRect">
                  <a:avLst/>
                </a:prstGeom>
                <a:solidFill>
                  <a:srgbClr val="FFFF00"/>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1600" dirty="0" smtClean="0">
                      <a:solidFill>
                        <a:schemeClr val="tx1"/>
                      </a:solidFill>
                    </a:rPr>
                    <a:t>KORPS</a:t>
                  </a:r>
                  <a:endParaRPr lang="en-US" sz="1600" dirty="0">
                    <a:solidFill>
                      <a:schemeClr val="tx1"/>
                    </a:solidFill>
                  </a:endParaRPr>
                </a:p>
              </p:txBody>
            </p:sp>
            <p:sp>
              <p:nvSpPr>
                <p:cNvPr id="27" name="Rounded Rectangle 26"/>
                <p:cNvSpPr/>
                <p:nvPr/>
              </p:nvSpPr>
              <p:spPr>
                <a:xfrm>
                  <a:off x="3713615" y="-42720"/>
                  <a:ext cx="2900730" cy="886806"/>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600" dirty="0" smtClean="0">
                      <a:solidFill>
                        <a:schemeClr val="bg1"/>
                      </a:solidFill>
                    </a:rPr>
                    <a:t>PELATIH</a:t>
                  </a:r>
                  <a:endParaRPr lang="en-US" sz="1600" dirty="0">
                    <a:solidFill>
                      <a:schemeClr val="bg1"/>
                    </a:solidFill>
                  </a:endParaRPr>
                </a:p>
              </p:txBody>
            </p:sp>
          </p:grpSp>
          <p:cxnSp>
            <p:nvCxnSpPr>
              <p:cNvPr id="12" name="Elbow Connector 11"/>
              <p:cNvCxnSpPr>
                <a:stCxn id="9" idx="3"/>
                <a:endCxn id="27" idx="1"/>
              </p:cNvCxnSpPr>
              <p:nvPr/>
            </p:nvCxnSpPr>
            <p:spPr>
              <a:xfrm flipV="1">
                <a:off x="2971800" y="1684854"/>
                <a:ext cx="1178243" cy="4462"/>
              </a:xfrm>
              <a:prstGeom prst="bentConnector3">
                <a:avLst>
                  <a:gd name="adj1" fmla="val 50000"/>
                </a:avLst>
              </a:prstGeom>
              <a:ln>
                <a:prstDash val="dash"/>
              </a:ln>
            </p:spPr>
            <p:style>
              <a:lnRef idx="3">
                <a:schemeClr val="accent1"/>
              </a:lnRef>
              <a:fillRef idx="0">
                <a:schemeClr val="accent1"/>
              </a:fillRef>
              <a:effectRef idx="2">
                <a:schemeClr val="accent1"/>
              </a:effectRef>
              <a:fontRef idx="minor">
                <a:schemeClr val="tx1"/>
              </a:fontRef>
            </p:style>
          </p:cxnSp>
          <p:cxnSp>
            <p:nvCxnSpPr>
              <p:cNvPr id="13" name="Elbow Connector 12"/>
              <p:cNvCxnSpPr>
                <a:stCxn id="27" idx="3"/>
                <a:endCxn id="10" idx="1"/>
              </p:cNvCxnSpPr>
              <p:nvPr/>
            </p:nvCxnSpPr>
            <p:spPr>
              <a:xfrm>
                <a:off x="6188393" y="1684854"/>
                <a:ext cx="1076325" cy="4462"/>
              </a:xfrm>
              <a:prstGeom prst="bentConnector3">
                <a:avLst>
                  <a:gd name="adj1" fmla="val 50000"/>
                </a:avLst>
              </a:prstGeom>
              <a:ln>
                <a:prstDash val="dash"/>
              </a:ln>
            </p:spPr>
            <p:style>
              <a:lnRef idx="3">
                <a:schemeClr val="accent1"/>
              </a:lnRef>
              <a:fillRef idx="0">
                <a:schemeClr val="accent1"/>
              </a:fillRef>
              <a:effectRef idx="2">
                <a:schemeClr val="accent1"/>
              </a:effectRef>
              <a:fontRef idx="minor">
                <a:schemeClr val="tx1"/>
              </a:fontRef>
            </p:style>
          </p:cxnSp>
        </p:grpSp>
        <p:cxnSp>
          <p:nvCxnSpPr>
            <p:cNvPr id="6" name="Elbow Connector 5"/>
            <p:cNvCxnSpPr>
              <a:stCxn id="19" idx="0"/>
              <a:endCxn id="20" idx="0"/>
            </p:cNvCxnSpPr>
            <p:nvPr/>
          </p:nvCxnSpPr>
          <p:spPr>
            <a:xfrm rot="5400000" flipH="1" flipV="1">
              <a:off x="4917003" y="2096348"/>
              <a:ext cx="1588" cy="5055482"/>
            </a:xfrm>
            <a:prstGeom prst="bentConnector3">
              <a:avLst>
                <a:gd name="adj1" fmla="val 14395466"/>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Elbow Connector 6"/>
            <p:cNvCxnSpPr>
              <a:stCxn id="18" idx="0"/>
              <a:endCxn id="17" idx="0"/>
            </p:cNvCxnSpPr>
            <p:nvPr/>
          </p:nvCxnSpPr>
          <p:spPr>
            <a:xfrm rot="5400000" flipH="1" flipV="1">
              <a:off x="4906354" y="2500175"/>
              <a:ext cx="1588" cy="2314851"/>
            </a:xfrm>
            <a:prstGeom prst="bentConnector3">
              <a:avLst>
                <a:gd name="adj1" fmla="val 51247875"/>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Elbow Connector 7"/>
            <p:cNvCxnSpPr>
              <a:stCxn id="24" idx="0"/>
              <a:endCxn id="25" idx="0"/>
            </p:cNvCxnSpPr>
            <p:nvPr/>
          </p:nvCxnSpPr>
          <p:spPr>
            <a:xfrm rot="16200000" flipH="1">
              <a:off x="4951294" y="3781233"/>
              <a:ext cx="3412" cy="1730523"/>
            </a:xfrm>
            <a:prstGeom prst="bentConnector3">
              <a:avLst>
                <a:gd name="adj1" fmla="val -6699883"/>
              </a:avLst>
            </a:prstGeom>
            <a:ln>
              <a:solidFill>
                <a:srgbClr val="C00000"/>
              </a:solidFill>
            </a:ln>
          </p:spPr>
          <p:style>
            <a:lnRef idx="1">
              <a:schemeClr val="accent1"/>
            </a:lnRef>
            <a:fillRef idx="0">
              <a:schemeClr val="accent1"/>
            </a:fillRef>
            <a:effectRef idx="0">
              <a:schemeClr val="accent1"/>
            </a:effectRef>
            <a:fontRef idx="minor">
              <a:schemeClr val="tx1"/>
            </a:fontRef>
          </p:style>
        </p:cxnSp>
      </p:grpSp>
      <p:graphicFrame>
        <p:nvGraphicFramePr>
          <p:cNvPr id="30" name="Diagram 29"/>
          <p:cNvGraphicFramePr/>
          <p:nvPr>
            <p:extLst>
              <p:ext uri="{D42A27DB-BD31-4B8C-83A1-F6EECF244321}">
                <p14:modId xmlns:p14="http://schemas.microsoft.com/office/powerpoint/2010/main" val="705639669"/>
              </p:ext>
            </p:extLst>
          </p:nvPr>
        </p:nvGraphicFramePr>
        <p:xfrm>
          <a:off x="6982654" y="1977021"/>
          <a:ext cx="5225902"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 name="Rectangle 30"/>
          <p:cNvSpPr/>
          <p:nvPr/>
        </p:nvSpPr>
        <p:spPr>
          <a:xfrm>
            <a:off x="7458815" y="1002773"/>
            <a:ext cx="4307141" cy="954107"/>
          </a:xfrm>
          <a:prstGeom prst="rect">
            <a:avLst/>
          </a:prstGeom>
          <a:noFill/>
        </p:spPr>
        <p:txBody>
          <a:bodyPr wrap="none" lIns="91440" tIns="45720" rIns="91440" bIns="45720">
            <a:spAutoFit/>
          </a:bodyPr>
          <a:lstStyle/>
          <a:p>
            <a:pPr algn="ctr"/>
            <a:r>
              <a:rPr lang="en-US" sz="2800" b="0" cap="none" spc="0" dirty="0" err="1" smtClean="0">
                <a:ln w="0"/>
                <a:solidFill>
                  <a:schemeClr val="tx1"/>
                </a:solidFill>
                <a:effectLst>
                  <a:outerShdw blurRad="38100" dist="19050" dir="2700000" algn="tl" rotWithShape="0">
                    <a:schemeClr val="dk1">
                      <a:alpha val="40000"/>
                    </a:schemeClr>
                  </a:outerShdw>
                </a:effectLst>
              </a:rPr>
              <a:t>Unsur</a:t>
            </a:r>
            <a:r>
              <a:rPr lang="en-US" sz="2800" b="0" cap="none" spc="0" dirty="0" smtClean="0">
                <a:ln w="0"/>
                <a:solidFill>
                  <a:schemeClr val="tx1"/>
                </a:solidFill>
                <a:effectLst>
                  <a:outerShdw blurRad="38100" dist="19050" dir="2700000" algn="tl" rotWithShape="0">
                    <a:schemeClr val="dk1">
                      <a:alpha val="40000"/>
                    </a:schemeClr>
                  </a:outerShdw>
                </a:effectLst>
              </a:rPr>
              <a:t> </a:t>
            </a:r>
            <a:r>
              <a:rPr lang="en-US" sz="2800" b="0" cap="none" spc="0" dirty="0" err="1" smtClean="0">
                <a:ln w="0"/>
                <a:solidFill>
                  <a:schemeClr val="tx1"/>
                </a:solidFill>
                <a:effectLst>
                  <a:outerShdw blurRad="38100" dist="19050" dir="2700000" algn="tl" rotWithShape="0">
                    <a:schemeClr val="dk1">
                      <a:alpha val="40000"/>
                    </a:schemeClr>
                  </a:outerShdw>
                </a:effectLst>
              </a:rPr>
              <a:t>Pimpinan</a:t>
            </a:r>
            <a:r>
              <a:rPr lang="en-US" sz="2800" b="0" cap="none" spc="0" dirty="0" smtClean="0">
                <a:ln w="0"/>
                <a:solidFill>
                  <a:schemeClr val="tx1"/>
                </a:solidFill>
                <a:effectLst>
                  <a:outerShdw blurRad="38100" dist="19050" dir="2700000" algn="tl" rotWithShape="0">
                    <a:schemeClr val="dk1">
                      <a:alpha val="40000"/>
                    </a:schemeClr>
                  </a:outerShdw>
                </a:effectLst>
              </a:rPr>
              <a:t> </a:t>
            </a:r>
          </a:p>
          <a:p>
            <a:pPr algn="ctr"/>
            <a:r>
              <a:rPr lang="en-US" sz="2800" b="0" cap="none" spc="0" dirty="0" err="1" smtClean="0">
                <a:ln w="0"/>
                <a:solidFill>
                  <a:schemeClr val="tx1"/>
                </a:solidFill>
                <a:effectLst>
                  <a:outerShdw blurRad="38100" dist="19050" dir="2700000" algn="tl" rotWithShape="0">
                    <a:schemeClr val="dk1">
                      <a:alpha val="40000"/>
                    </a:schemeClr>
                  </a:outerShdw>
                </a:effectLst>
              </a:rPr>
              <a:t>Musyawarah</a:t>
            </a:r>
            <a:r>
              <a:rPr lang="en-US" sz="2800" b="0" cap="none" spc="0" dirty="0" smtClean="0">
                <a:ln w="0"/>
                <a:solidFill>
                  <a:schemeClr val="tx1"/>
                </a:solidFill>
                <a:effectLst>
                  <a:outerShdw blurRad="38100" dist="19050" dir="2700000" algn="tl" rotWithShape="0">
                    <a:schemeClr val="dk1">
                      <a:alpha val="40000"/>
                    </a:schemeClr>
                  </a:outerShdw>
                </a:effectLst>
              </a:rPr>
              <a:t> </a:t>
            </a:r>
            <a:r>
              <a:rPr lang="en-US" sz="2800" b="0" cap="none" spc="0" dirty="0" err="1" smtClean="0">
                <a:ln w="0"/>
                <a:solidFill>
                  <a:schemeClr val="tx1"/>
                </a:solidFill>
                <a:effectLst>
                  <a:outerShdw blurRad="38100" dist="19050" dir="2700000" algn="tl" rotWithShape="0">
                    <a:schemeClr val="dk1">
                      <a:alpha val="40000"/>
                    </a:schemeClr>
                  </a:outerShdw>
                </a:effectLst>
              </a:rPr>
              <a:t>Besar</a:t>
            </a:r>
            <a:r>
              <a:rPr lang="en-US" sz="2800" b="0" cap="none" spc="0" dirty="0" smtClean="0">
                <a:ln w="0"/>
                <a:solidFill>
                  <a:schemeClr val="tx1"/>
                </a:solidFill>
                <a:effectLst>
                  <a:outerShdw blurRad="38100" dist="19050" dir="2700000" algn="tl" rotWithShape="0">
                    <a:schemeClr val="dk1">
                      <a:alpha val="40000"/>
                    </a:schemeClr>
                  </a:outerShdw>
                </a:effectLst>
              </a:rPr>
              <a:t> (MUBES)</a:t>
            </a:r>
            <a:endParaRPr lang="en-US" sz="28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54331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7" presetClass="entr" presetSubtype="0" fill="hold" grpId="0" nodeType="afterEffect">
                                  <p:stCondLst>
                                    <p:cond delay="0"/>
                                  </p:stCondLst>
                                  <p:childTnLst>
                                    <p:set>
                                      <p:cBhvr>
                                        <p:cTn id="11" dur="1" fill="hold">
                                          <p:stCondLst>
                                            <p:cond delay="0"/>
                                          </p:stCondLst>
                                        </p:cTn>
                                        <p:tgtEl>
                                          <p:spTgt spid="30">
                                            <p:graphicEl>
                                              <a:dgm id="{97C9DB73-D453-4186-A07D-90D6F8496372}"/>
                                            </p:graphicEl>
                                          </p:spTgt>
                                        </p:tgtEl>
                                        <p:attrNameLst>
                                          <p:attrName>style.visibility</p:attrName>
                                        </p:attrNameLst>
                                      </p:cBhvr>
                                      <p:to>
                                        <p:strVal val="visible"/>
                                      </p:to>
                                    </p:set>
                                    <p:animEffect transition="in" filter="fade">
                                      <p:cBhvr>
                                        <p:cTn id="12" dur="1000"/>
                                        <p:tgtEl>
                                          <p:spTgt spid="30">
                                            <p:graphicEl>
                                              <a:dgm id="{97C9DB73-D453-4186-A07D-90D6F8496372}"/>
                                            </p:graphicEl>
                                          </p:spTgt>
                                        </p:tgtEl>
                                      </p:cBhvr>
                                    </p:animEffect>
                                    <p:anim calcmode="lin" valueType="num">
                                      <p:cBhvr>
                                        <p:cTn id="13" dur="1000" fill="hold"/>
                                        <p:tgtEl>
                                          <p:spTgt spid="30">
                                            <p:graphicEl>
                                              <a:dgm id="{97C9DB73-D453-4186-A07D-90D6F8496372}"/>
                                            </p:graphicEl>
                                          </p:spTgt>
                                        </p:tgtEl>
                                        <p:attrNameLst>
                                          <p:attrName>ppt_x</p:attrName>
                                        </p:attrNameLst>
                                      </p:cBhvr>
                                      <p:tavLst>
                                        <p:tav tm="0">
                                          <p:val>
                                            <p:strVal val="#ppt_x"/>
                                          </p:val>
                                        </p:tav>
                                        <p:tav tm="100000">
                                          <p:val>
                                            <p:strVal val="#ppt_x"/>
                                          </p:val>
                                        </p:tav>
                                      </p:tavLst>
                                    </p:anim>
                                    <p:anim calcmode="lin" valueType="num">
                                      <p:cBhvr>
                                        <p:cTn id="14" dur="900" decel="100000" fill="hold"/>
                                        <p:tgtEl>
                                          <p:spTgt spid="30">
                                            <p:graphicEl>
                                              <a:dgm id="{97C9DB73-D453-4186-A07D-90D6F8496372}"/>
                                            </p:graphic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30">
                                            <p:graphicEl>
                                              <a:dgm id="{97C9DB73-D453-4186-A07D-90D6F8496372}"/>
                                            </p:graphicEl>
                                          </p:spTgt>
                                        </p:tgtEl>
                                        <p:attrNameLst>
                                          <p:attrName>ppt_y</p:attrName>
                                        </p:attrNameLst>
                                      </p:cBhvr>
                                      <p:tavLst>
                                        <p:tav tm="0">
                                          <p:val>
                                            <p:strVal val="#ppt_y-.03"/>
                                          </p:val>
                                        </p:tav>
                                        <p:tav tm="100000">
                                          <p:val>
                                            <p:strVal val="#ppt_y"/>
                                          </p:val>
                                        </p:tav>
                                      </p:tavLst>
                                    </p:anim>
                                  </p:childTnLst>
                                </p:cTn>
                              </p:par>
                            </p:childTnLst>
                          </p:cTn>
                        </p:par>
                        <p:par>
                          <p:cTn id="16" fill="hold">
                            <p:stCondLst>
                              <p:cond delay="1500"/>
                            </p:stCondLst>
                            <p:childTnLst>
                              <p:par>
                                <p:cTn id="17" presetID="37" presetClass="entr" presetSubtype="0" fill="hold" grpId="0" nodeType="afterEffect">
                                  <p:stCondLst>
                                    <p:cond delay="0"/>
                                  </p:stCondLst>
                                  <p:childTnLst>
                                    <p:set>
                                      <p:cBhvr>
                                        <p:cTn id="18" dur="1" fill="hold">
                                          <p:stCondLst>
                                            <p:cond delay="0"/>
                                          </p:stCondLst>
                                        </p:cTn>
                                        <p:tgtEl>
                                          <p:spTgt spid="30">
                                            <p:graphicEl>
                                              <a:dgm id="{762C9B63-EA80-4365-924E-8235B00F1E45}"/>
                                            </p:graphicEl>
                                          </p:spTgt>
                                        </p:tgtEl>
                                        <p:attrNameLst>
                                          <p:attrName>style.visibility</p:attrName>
                                        </p:attrNameLst>
                                      </p:cBhvr>
                                      <p:to>
                                        <p:strVal val="visible"/>
                                      </p:to>
                                    </p:set>
                                    <p:animEffect transition="in" filter="fade">
                                      <p:cBhvr>
                                        <p:cTn id="19" dur="1000"/>
                                        <p:tgtEl>
                                          <p:spTgt spid="30">
                                            <p:graphicEl>
                                              <a:dgm id="{762C9B63-EA80-4365-924E-8235B00F1E45}"/>
                                            </p:graphicEl>
                                          </p:spTgt>
                                        </p:tgtEl>
                                      </p:cBhvr>
                                    </p:animEffect>
                                    <p:anim calcmode="lin" valueType="num">
                                      <p:cBhvr>
                                        <p:cTn id="20" dur="1000" fill="hold"/>
                                        <p:tgtEl>
                                          <p:spTgt spid="30">
                                            <p:graphicEl>
                                              <a:dgm id="{762C9B63-EA80-4365-924E-8235B00F1E45}"/>
                                            </p:graphicEl>
                                          </p:spTgt>
                                        </p:tgtEl>
                                        <p:attrNameLst>
                                          <p:attrName>ppt_x</p:attrName>
                                        </p:attrNameLst>
                                      </p:cBhvr>
                                      <p:tavLst>
                                        <p:tav tm="0">
                                          <p:val>
                                            <p:strVal val="#ppt_x"/>
                                          </p:val>
                                        </p:tav>
                                        <p:tav tm="100000">
                                          <p:val>
                                            <p:strVal val="#ppt_x"/>
                                          </p:val>
                                        </p:tav>
                                      </p:tavLst>
                                    </p:anim>
                                    <p:anim calcmode="lin" valueType="num">
                                      <p:cBhvr>
                                        <p:cTn id="21" dur="900" decel="100000" fill="hold"/>
                                        <p:tgtEl>
                                          <p:spTgt spid="30">
                                            <p:graphicEl>
                                              <a:dgm id="{762C9B63-EA80-4365-924E-8235B00F1E45}"/>
                                            </p:graphic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30">
                                            <p:graphicEl>
                                              <a:dgm id="{762C9B63-EA80-4365-924E-8235B00F1E45}"/>
                                            </p:graphicEl>
                                          </p:spTgt>
                                        </p:tgtEl>
                                        <p:attrNameLst>
                                          <p:attrName>ppt_y</p:attrName>
                                        </p:attrNameLst>
                                      </p:cBhvr>
                                      <p:tavLst>
                                        <p:tav tm="0">
                                          <p:val>
                                            <p:strVal val="#ppt_y-.03"/>
                                          </p:val>
                                        </p:tav>
                                        <p:tav tm="100000">
                                          <p:val>
                                            <p:strVal val="#ppt_y"/>
                                          </p:val>
                                        </p:tav>
                                      </p:tavLst>
                                    </p:anim>
                                  </p:childTnLst>
                                </p:cTn>
                              </p:par>
                            </p:childTnLst>
                          </p:cTn>
                        </p:par>
                        <p:par>
                          <p:cTn id="23" fill="hold">
                            <p:stCondLst>
                              <p:cond delay="2500"/>
                            </p:stCondLst>
                            <p:childTnLst>
                              <p:par>
                                <p:cTn id="24" presetID="37" presetClass="entr" presetSubtype="0" fill="hold" grpId="0" nodeType="afterEffect">
                                  <p:stCondLst>
                                    <p:cond delay="0"/>
                                  </p:stCondLst>
                                  <p:childTnLst>
                                    <p:set>
                                      <p:cBhvr>
                                        <p:cTn id="25" dur="1" fill="hold">
                                          <p:stCondLst>
                                            <p:cond delay="0"/>
                                          </p:stCondLst>
                                        </p:cTn>
                                        <p:tgtEl>
                                          <p:spTgt spid="30">
                                            <p:graphicEl>
                                              <a:dgm id="{C42DFE7B-C317-4BB7-A41C-ACF2C3E8B8D1}"/>
                                            </p:graphicEl>
                                          </p:spTgt>
                                        </p:tgtEl>
                                        <p:attrNameLst>
                                          <p:attrName>style.visibility</p:attrName>
                                        </p:attrNameLst>
                                      </p:cBhvr>
                                      <p:to>
                                        <p:strVal val="visible"/>
                                      </p:to>
                                    </p:set>
                                    <p:animEffect transition="in" filter="fade">
                                      <p:cBhvr>
                                        <p:cTn id="26" dur="1000"/>
                                        <p:tgtEl>
                                          <p:spTgt spid="30">
                                            <p:graphicEl>
                                              <a:dgm id="{C42DFE7B-C317-4BB7-A41C-ACF2C3E8B8D1}"/>
                                            </p:graphicEl>
                                          </p:spTgt>
                                        </p:tgtEl>
                                      </p:cBhvr>
                                    </p:animEffect>
                                    <p:anim calcmode="lin" valueType="num">
                                      <p:cBhvr>
                                        <p:cTn id="27" dur="1000" fill="hold"/>
                                        <p:tgtEl>
                                          <p:spTgt spid="30">
                                            <p:graphicEl>
                                              <a:dgm id="{C42DFE7B-C317-4BB7-A41C-ACF2C3E8B8D1}"/>
                                            </p:graphicEl>
                                          </p:spTgt>
                                        </p:tgtEl>
                                        <p:attrNameLst>
                                          <p:attrName>ppt_x</p:attrName>
                                        </p:attrNameLst>
                                      </p:cBhvr>
                                      <p:tavLst>
                                        <p:tav tm="0">
                                          <p:val>
                                            <p:strVal val="#ppt_x"/>
                                          </p:val>
                                        </p:tav>
                                        <p:tav tm="100000">
                                          <p:val>
                                            <p:strVal val="#ppt_x"/>
                                          </p:val>
                                        </p:tav>
                                      </p:tavLst>
                                    </p:anim>
                                    <p:anim calcmode="lin" valueType="num">
                                      <p:cBhvr>
                                        <p:cTn id="28" dur="900" decel="100000" fill="hold"/>
                                        <p:tgtEl>
                                          <p:spTgt spid="30">
                                            <p:graphicEl>
                                              <a:dgm id="{C42DFE7B-C317-4BB7-A41C-ACF2C3E8B8D1}"/>
                                            </p:graphicEl>
                                          </p:spTgt>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30">
                                            <p:graphicEl>
                                              <a:dgm id="{C42DFE7B-C317-4BB7-A41C-ACF2C3E8B8D1}"/>
                                            </p:graphicEl>
                                          </p:spTgt>
                                        </p:tgtEl>
                                        <p:attrNameLst>
                                          <p:attrName>ppt_y</p:attrName>
                                        </p:attrNameLst>
                                      </p:cBhvr>
                                      <p:tavLst>
                                        <p:tav tm="0">
                                          <p:val>
                                            <p:strVal val="#ppt_y-.03"/>
                                          </p:val>
                                        </p:tav>
                                        <p:tav tm="100000">
                                          <p:val>
                                            <p:strVal val="#ppt_y"/>
                                          </p:val>
                                        </p:tav>
                                      </p:tavLst>
                                    </p:anim>
                                  </p:childTnLst>
                                </p:cTn>
                              </p:par>
                            </p:childTnLst>
                          </p:cTn>
                        </p:par>
                        <p:par>
                          <p:cTn id="30" fill="hold">
                            <p:stCondLst>
                              <p:cond delay="3500"/>
                            </p:stCondLst>
                            <p:childTnLst>
                              <p:par>
                                <p:cTn id="31" presetID="37" presetClass="entr" presetSubtype="0" fill="hold" grpId="0" nodeType="afterEffect">
                                  <p:stCondLst>
                                    <p:cond delay="0"/>
                                  </p:stCondLst>
                                  <p:childTnLst>
                                    <p:set>
                                      <p:cBhvr>
                                        <p:cTn id="32" dur="1" fill="hold">
                                          <p:stCondLst>
                                            <p:cond delay="0"/>
                                          </p:stCondLst>
                                        </p:cTn>
                                        <p:tgtEl>
                                          <p:spTgt spid="30">
                                            <p:graphicEl>
                                              <a:dgm id="{B011214E-EC6D-4BB8-B21B-1530D462319F}"/>
                                            </p:graphicEl>
                                          </p:spTgt>
                                        </p:tgtEl>
                                        <p:attrNameLst>
                                          <p:attrName>style.visibility</p:attrName>
                                        </p:attrNameLst>
                                      </p:cBhvr>
                                      <p:to>
                                        <p:strVal val="visible"/>
                                      </p:to>
                                    </p:set>
                                    <p:animEffect transition="in" filter="fade">
                                      <p:cBhvr>
                                        <p:cTn id="33" dur="1000"/>
                                        <p:tgtEl>
                                          <p:spTgt spid="30">
                                            <p:graphicEl>
                                              <a:dgm id="{B011214E-EC6D-4BB8-B21B-1530D462319F}"/>
                                            </p:graphicEl>
                                          </p:spTgt>
                                        </p:tgtEl>
                                      </p:cBhvr>
                                    </p:animEffect>
                                    <p:anim calcmode="lin" valueType="num">
                                      <p:cBhvr>
                                        <p:cTn id="34" dur="1000" fill="hold"/>
                                        <p:tgtEl>
                                          <p:spTgt spid="30">
                                            <p:graphicEl>
                                              <a:dgm id="{B011214E-EC6D-4BB8-B21B-1530D462319F}"/>
                                            </p:graphicEl>
                                          </p:spTgt>
                                        </p:tgtEl>
                                        <p:attrNameLst>
                                          <p:attrName>ppt_x</p:attrName>
                                        </p:attrNameLst>
                                      </p:cBhvr>
                                      <p:tavLst>
                                        <p:tav tm="0">
                                          <p:val>
                                            <p:strVal val="#ppt_x"/>
                                          </p:val>
                                        </p:tav>
                                        <p:tav tm="100000">
                                          <p:val>
                                            <p:strVal val="#ppt_x"/>
                                          </p:val>
                                        </p:tav>
                                      </p:tavLst>
                                    </p:anim>
                                    <p:anim calcmode="lin" valueType="num">
                                      <p:cBhvr>
                                        <p:cTn id="35" dur="900" decel="100000" fill="hold"/>
                                        <p:tgtEl>
                                          <p:spTgt spid="30">
                                            <p:graphicEl>
                                              <a:dgm id="{B011214E-EC6D-4BB8-B21B-1530D462319F}"/>
                                            </p:graphic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30">
                                            <p:graphicEl>
                                              <a:dgm id="{B011214E-EC6D-4BB8-B21B-1530D462319F}"/>
                                            </p:graphic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0"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Tanda</a:t>
            </a:r>
            <a:r>
              <a:rPr lang="en-AU" dirty="0" smtClean="0"/>
              <a:t> </a:t>
            </a:r>
            <a:r>
              <a:rPr lang="en-AU" dirty="0" err="1" smtClean="0"/>
              <a:t>Jabatan</a:t>
            </a:r>
            <a:r>
              <a:rPr lang="en-AU" dirty="0" smtClean="0"/>
              <a:t> </a:t>
            </a:r>
            <a:r>
              <a:rPr lang="en-AU" dirty="0" err="1" smtClean="0"/>
              <a:t>Komandan</a:t>
            </a:r>
            <a:endParaRPr lang="id-ID"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8500" y="2057994"/>
            <a:ext cx="2448665" cy="148138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96902" y="2033127"/>
            <a:ext cx="2448665" cy="148138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9276" y="4170036"/>
            <a:ext cx="2446229" cy="1344938"/>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3226" y="4150970"/>
            <a:ext cx="2448665" cy="1754267"/>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87052" y="4148877"/>
            <a:ext cx="2448665" cy="1754267"/>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1500" y="2024276"/>
            <a:ext cx="2448665" cy="1754267"/>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48953" y="2024276"/>
            <a:ext cx="2446228" cy="1754267"/>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92152" y="4160512"/>
            <a:ext cx="2448665" cy="1344938"/>
          </a:xfrm>
          <a:prstGeom prst="rect">
            <a:avLst/>
          </a:prstGeom>
        </p:spPr>
      </p:pic>
    </p:spTree>
    <p:extLst>
      <p:ext uri="{BB962C8B-B14F-4D97-AF65-F5344CB8AC3E}">
        <p14:creationId xmlns:p14="http://schemas.microsoft.com/office/powerpoint/2010/main" val="4131868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Tanda</a:t>
            </a:r>
            <a:r>
              <a:rPr lang="en-AU" dirty="0" smtClean="0"/>
              <a:t> </a:t>
            </a:r>
            <a:r>
              <a:rPr lang="en-AU" dirty="0" err="1" smtClean="0"/>
              <a:t>Jabatan</a:t>
            </a:r>
            <a:r>
              <a:rPr lang="en-AU" dirty="0" smtClean="0"/>
              <a:t> </a:t>
            </a:r>
            <a:r>
              <a:rPr lang="en-AU" dirty="0" err="1" smtClean="0"/>
              <a:t>Pelatih</a:t>
            </a:r>
            <a:r>
              <a:rPr lang="en-AU" dirty="0" smtClean="0"/>
              <a:t> </a:t>
            </a:r>
            <a:r>
              <a:rPr lang="en-AU" dirty="0" err="1" smtClean="0"/>
              <a:t>dan</a:t>
            </a:r>
            <a:r>
              <a:rPr lang="en-AU" dirty="0" smtClean="0"/>
              <a:t> </a:t>
            </a:r>
            <a:r>
              <a:rPr lang="en-AU" dirty="0" err="1" smtClean="0"/>
              <a:t>Ketua</a:t>
            </a:r>
            <a:r>
              <a:rPr lang="en-AU" dirty="0" smtClean="0"/>
              <a:t> </a:t>
            </a:r>
            <a:r>
              <a:rPr lang="en-AU" dirty="0" err="1" smtClean="0"/>
              <a:t>Purna</a:t>
            </a:r>
            <a:endParaRPr lang="id-ID"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3525" y="4858129"/>
            <a:ext cx="3511303" cy="1228346"/>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6131" y="4858129"/>
            <a:ext cx="3511303" cy="122834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4690" y="2233421"/>
            <a:ext cx="5097174" cy="1795654"/>
          </a:xfrm>
          <a:prstGeom prst="rect">
            <a:avLst/>
          </a:prstGeom>
        </p:spPr>
      </p:pic>
    </p:spTree>
    <p:extLst>
      <p:ext uri="{BB962C8B-B14F-4D97-AF65-F5344CB8AC3E}">
        <p14:creationId xmlns:p14="http://schemas.microsoft.com/office/powerpoint/2010/main" val="4105069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2.2. Culture</a:t>
            </a:r>
            <a:endParaRPr lang="id-ID" dirty="0"/>
          </a:p>
        </p:txBody>
      </p:sp>
      <p:sp>
        <p:nvSpPr>
          <p:cNvPr id="3" name="Text Placeholder 2"/>
          <p:cNvSpPr>
            <a:spLocks noGrp="1"/>
          </p:cNvSpPr>
          <p:nvPr>
            <p:ph type="body" idx="1"/>
          </p:nvPr>
        </p:nvSpPr>
        <p:spPr/>
        <p:txBody>
          <a:bodyPr/>
          <a:lstStyle/>
          <a:p>
            <a:r>
              <a:rPr lang="en-AU" dirty="0" err="1" smtClean="0"/>
              <a:t>Jiwa</a:t>
            </a:r>
            <a:r>
              <a:rPr lang="en-AU" dirty="0" smtClean="0"/>
              <a:t> </a:t>
            </a:r>
            <a:r>
              <a:rPr lang="en-AU" dirty="0" err="1" smtClean="0"/>
              <a:t>Korsa</a:t>
            </a:r>
            <a:r>
              <a:rPr lang="en-AU" dirty="0" smtClean="0"/>
              <a:t>, </a:t>
            </a:r>
            <a:r>
              <a:rPr lang="en-AU" dirty="0" err="1" smtClean="0"/>
              <a:t>Halentri</a:t>
            </a:r>
            <a:r>
              <a:rPr lang="en-AU" dirty="0" smtClean="0"/>
              <a:t> </a:t>
            </a:r>
            <a:r>
              <a:rPr lang="en-AU" dirty="0" err="1" smtClean="0"/>
              <a:t>Paskibra</a:t>
            </a:r>
            <a:r>
              <a:rPr lang="en-AU" dirty="0" smtClean="0"/>
              <a:t> </a:t>
            </a:r>
            <a:r>
              <a:rPr lang="en-AU" dirty="0" err="1" smtClean="0"/>
              <a:t>dan</a:t>
            </a:r>
            <a:r>
              <a:rPr lang="en-AU" dirty="0" smtClean="0"/>
              <a:t> </a:t>
            </a:r>
            <a:r>
              <a:rPr lang="en-AU" dirty="0" err="1" smtClean="0"/>
              <a:t>Jiwa</a:t>
            </a:r>
            <a:r>
              <a:rPr lang="en-AU" dirty="0" smtClean="0"/>
              <a:t> </a:t>
            </a:r>
            <a:r>
              <a:rPr lang="en-AU" dirty="0" err="1" smtClean="0"/>
              <a:t>Kepemimpinan</a:t>
            </a:r>
            <a:endParaRPr lang="id-ID" dirty="0"/>
          </a:p>
        </p:txBody>
      </p:sp>
    </p:spTree>
    <p:extLst>
      <p:ext uri="{BB962C8B-B14F-4D97-AF65-F5344CB8AC3E}">
        <p14:creationId xmlns:p14="http://schemas.microsoft.com/office/powerpoint/2010/main" val="4219489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02098626"/>
              </p:ext>
            </p:extLst>
          </p:nvPr>
        </p:nvGraphicFramePr>
        <p:xfrm>
          <a:off x="838200" y="457200"/>
          <a:ext cx="10515600" cy="5719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5922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A. JIWA KORSA</a:t>
            </a:r>
            <a:endParaRPr lang="id-ID" dirty="0"/>
          </a:p>
        </p:txBody>
      </p:sp>
      <p:sp>
        <p:nvSpPr>
          <p:cNvPr id="3" name="Content Placeholder 2"/>
          <p:cNvSpPr>
            <a:spLocks noGrp="1"/>
          </p:cNvSpPr>
          <p:nvPr>
            <p:ph idx="1"/>
          </p:nvPr>
        </p:nvSpPr>
        <p:spPr/>
        <p:txBody>
          <a:bodyPr>
            <a:normAutofit fontScale="70000" lnSpcReduction="20000"/>
          </a:bodyPr>
          <a:lstStyle/>
          <a:p>
            <a:r>
              <a:rPr lang="sv-SE" dirty="0"/>
              <a:t>Kamus Besar Tesaurus Indonesia (Pusat Bahasa Kemendiknas, 2008)</a:t>
            </a:r>
          </a:p>
          <a:p>
            <a:pPr lvl="1"/>
            <a:r>
              <a:rPr lang="sv-SE" dirty="0"/>
              <a:t>korsa diartikan sebagai kesamaan tujuan, rencana, sikap, kepedulian, perasaan dan tindakan kesetiakawanan yang terorganisasi secara sadar dan tidak, dalam balutan </a:t>
            </a:r>
            <a:r>
              <a:rPr lang="sv-SE" dirty="0" smtClean="0"/>
              <a:t>kesatuan</a:t>
            </a:r>
          </a:p>
          <a:p>
            <a:r>
              <a:rPr lang="fr-FR" dirty="0" err="1" smtClean="0"/>
              <a:t>Korsa</a:t>
            </a:r>
            <a:r>
              <a:rPr lang="fr-FR" dirty="0" smtClean="0"/>
              <a:t> </a:t>
            </a:r>
            <a:r>
              <a:rPr lang="fr-FR" dirty="0" err="1" smtClean="0"/>
              <a:t>berasal</a:t>
            </a:r>
            <a:r>
              <a:rPr lang="fr-FR" dirty="0" smtClean="0"/>
              <a:t> </a:t>
            </a:r>
            <a:r>
              <a:rPr lang="fr-FR" dirty="0"/>
              <a:t>dari </a:t>
            </a:r>
            <a:r>
              <a:rPr lang="fr-FR" dirty="0" err="1"/>
              <a:t>istilah</a:t>
            </a:r>
            <a:r>
              <a:rPr lang="fr-FR" dirty="0"/>
              <a:t> ESPRIT DE CORPS </a:t>
            </a:r>
            <a:r>
              <a:rPr lang="fr-FR" dirty="0" smtClean="0"/>
              <a:t>: </a:t>
            </a:r>
            <a:r>
              <a:rPr lang="fr-FR" dirty="0" err="1" smtClean="0"/>
              <a:t>Napoleon</a:t>
            </a:r>
            <a:r>
              <a:rPr lang="fr-FR" dirty="0" smtClean="0"/>
              <a:t> Bonaparte </a:t>
            </a:r>
          </a:p>
          <a:p>
            <a:pPr lvl="1"/>
            <a:r>
              <a:rPr lang="sv-SE" i="1" dirty="0" smtClean="0"/>
              <a:t>”the </a:t>
            </a:r>
            <a:r>
              <a:rPr lang="sv-SE" i="1" dirty="0"/>
              <a:t>common spirit existing in the members of a group and inspiring enthusiasm, devotion, and strong regard for the honor of the group” </a:t>
            </a:r>
            <a:r>
              <a:rPr lang="sv-SE" dirty="0"/>
              <a:t>(semangat yang dimiliki setiap anggota kelompok dan mengobarkan semangat yang besar, kesetiaan, serta bakti yang kuat akan kehormatan kelompok</a:t>
            </a:r>
            <a:r>
              <a:rPr lang="sv-SE" dirty="0" smtClean="0"/>
              <a:t>).</a:t>
            </a:r>
          </a:p>
          <a:p>
            <a:pPr lvl="1"/>
            <a:r>
              <a:rPr lang="en-AU" dirty="0" err="1"/>
              <a:t>Rapl</a:t>
            </a:r>
            <a:r>
              <a:rPr lang="en-AU" dirty="0"/>
              <a:t> Linton </a:t>
            </a:r>
            <a:r>
              <a:rPr lang="en-AU" dirty="0" err="1"/>
              <a:t>dalam</a:t>
            </a:r>
            <a:r>
              <a:rPr lang="en-AU" dirty="0"/>
              <a:t> </a:t>
            </a:r>
            <a:r>
              <a:rPr lang="en-AU" dirty="0" err="1"/>
              <a:t>bukunya</a:t>
            </a:r>
            <a:r>
              <a:rPr lang="en-AU" dirty="0"/>
              <a:t> (THE STUDY OF MAN) </a:t>
            </a:r>
            <a:r>
              <a:rPr lang="en-AU" dirty="0" err="1"/>
              <a:t>mengatakan</a:t>
            </a:r>
            <a:r>
              <a:rPr lang="en-AU" dirty="0"/>
              <a:t> </a:t>
            </a:r>
            <a:r>
              <a:rPr lang="en-AU" dirty="0" err="1"/>
              <a:t>bahwa</a:t>
            </a:r>
            <a:r>
              <a:rPr lang="en-AU" dirty="0"/>
              <a:t> L’ESPRIT DE CORPS </a:t>
            </a:r>
            <a:r>
              <a:rPr lang="en-AU" dirty="0" err="1"/>
              <a:t>adalah</a:t>
            </a:r>
            <a:r>
              <a:rPr lang="en-AU" dirty="0"/>
              <a:t> THE DEVELOPMENT OF CONSIOUNESS, AFEELING OF UNITY. </a:t>
            </a:r>
            <a:r>
              <a:rPr lang="en-AU" dirty="0" err="1"/>
              <a:t>Jiwa</a:t>
            </a:r>
            <a:r>
              <a:rPr lang="en-AU" dirty="0"/>
              <a:t> </a:t>
            </a:r>
            <a:r>
              <a:rPr lang="en-AU" dirty="0" err="1"/>
              <a:t>korsa</a:t>
            </a:r>
            <a:r>
              <a:rPr lang="en-AU" dirty="0"/>
              <a:t> </a:t>
            </a:r>
            <a:r>
              <a:rPr lang="en-AU" dirty="0" err="1"/>
              <a:t>adalah</a:t>
            </a:r>
            <a:r>
              <a:rPr lang="en-AU" dirty="0"/>
              <a:t> </a:t>
            </a:r>
            <a:r>
              <a:rPr lang="en-AU" dirty="0" err="1"/>
              <a:t>semangat</a:t>
            </a:r>
            <a:r>
              <a:rPr lang="en-AU" dirty="0"/>
              <a:t> </a:t>
            </a:r>
            <a:r>
              <a:rPr lang="en-AU" dirty="0" err="1"/>
              <a:t>keakraban</a:t>
            </a:r>
            <a:r>
              <a:rPr lang="en-AU" dirty="0"/>
              <a:t> </a:t>
            </a:r>
            <a:r>
              <a:rPr lang="en-AU" dirty="0" err="1"/>
              <a:t>dalam</a:t>
            </a:r>
            <a:r>
              <a:rPr lang="en-AU" dirty="0"/>
              <a:t> </a:t>
            </a:r>
            <a:r>
              <a:rPr lang="en-AU" dirty="0" err="1"/>
              <a:t>korps</a:t>
            </a:r>
            <a:r>
              <a:rPr lang="en-AU" dirty="0"/>
              <a:t> </a:t>
            </a:r>
            <a:r>
              <a:rPr lang="en-AU" dirty="0" err="1"/>
              <a:t>atau</a:t>
            </a:r>
            <a:r>
              <a:rPr lang="en-AU" dirty="0"/>
              <a:t> corps geest. </a:t>
            </a:r>
            <a:r>
              <a:rPr lang="en-AU" dirty="0" err="1"/>
              <a:t>Jiwa</a:t>
            </a:r>
            <a:r>
              <a:rPr lang="en-AU" dirty="0"/>
              <a:t> </a:t>
            </a:r>
            <a:r>
              <a:rPr lang="en-AU" dirty="0" err="1"/>
              <a:t>korsa</a:t>
            </a:r>
            <a:r>
              <a:rPr lang="en-AU" dirty="0"/>
              <a:t> </a:t>
            </a:r>
            <a:r>
              <a:rPr lang="en-AU" dirty="0" err="1"/>
              <a:t>adalah</a:t>
            </a:r>
            <a:r>
              <a:rPr lang="en-AU" dirty="0"/>
              <a:t> </a:t>
            </a:r>
            <a:r>
              <a:rPr lang="en-AU" dirty="0" err="1"/>
              <a:t>kesadaran</a:t>
            </a:r>
            <a:r>
              <a:rPr lang="en-AU" dirty="0"/>
              <a:t> </a:t>
            </a:r>
            <a:r>
              <a:rPr lang="en-AU" dirty="0" err="1"/>
              <a:t>korps</a:t>
            </a:r>
            <a:r>
              <a:rPr lang="en-AU" dirty="0"/>
              <a:t>, </a:t>
            </a:r>
            <a:r>
              <a:rPr lang="en-AU" dirty="0" err="1"/>
              <a:t>perasaan</a:t>
            </a:r>
            <a:r>
              <a:rPr lang="en-AU" dirty="0"/>
              <a:t> </a:t>
            </a:r>
            <a:r>
              <a:rPr lang="en-AU" dirty="0" err="1"/>
              <a:t>kesatuan</a:t>
            </a:r>
            <a:r>
              <a:rPr lang="en-AU" dirty="0"/>
              <a:t>, </a:t>
            </a:r>
            <a:r>
              <a:rPr lang="en-AU" dirty="0" err="1"/>
              <a:t>perasaan</a:t>
            </a:r>
            <a:r>
              <a:rPr lang="en-AU" dirty="0"/>
              <a:t> </a:t>
            </a:r>
            <a:r>
              <a:rPr lang="en-AU" dirty="0" err="1"/>
              <a:t>kekitaan</a:t>
            </a:r>
            <a:r>
              <a:rPr lang="en-AU" dirty="0"/>
              <a:t>, </a:t>
            </a:r>
            <a:r>
              <a:rPr lang="en-AU" dirty="0" err="1"/>
              <a:t>suatu</a:t>
            </a:r>
            <a:r>
              <a:rPr lang="en-AU" dirty="0"/>
              <a:t> </a:t>
            </a:r>
            <a:r>
              <a:rPr lang="en-AU" dirty="0" err="1"/>
              <a:t>kecintaan</a:t>
            </a:r>
            <a:r>
              <a:rPr lang="en-AU" dirty="0"/>
              <a:t> </a:t>
            </a:r>
            <a:r>
              <a:rPr lang="en-AU" dirty="0" err="1"/>
              <a:t>terhadap</a:t>
            </a:r>
            <a:r>
              <a:rPr lang="en-AU" dirty="0"/>
              <a:t> </a:t>
            </a:r>
            <a:r>
              <a:rPr lang="en-AU" dirty="0" err="1"/>
              <a:t>perhimpunan</a:t>
            </a:r>
            <a:r>
              <a:rPr lang="en-AU" dirty="0"/>
              <a:t> </a:t>
            </a:r>
            <a:r>
              <a:rPr lang="en-AU" dirty="0" err="1"/>
              <a:t>atau</a:t>
            </a:r>
            <a:r>
              <a:rPr lang="en-AU" dirty="0"/>
              <a:t> </a:t>
            </a:r>
            <a:r>
              <a:rPr lang="en-AU" dirty="0" err="1"/>
              <a:t>organisasi</a:t>
            </a:r>
            <a:r>
              <a:rPr lang="en-AU" dirty="0"/>
              <a:t>. </a:t>
            </a:r>
            <a:r>
              <a:rPr lang="en-AU" dirty="0" err="1"/>
              <a:t>Tetapi</a:t>
            </a:r>
            <a:r>
              <a:rPr lang="en-AU" dirty="0"/>
              <a:t> </a:t>
            </a:r>
            <a:r>
              <a:rPr lang="en-AU" dirty="0" err="1"/>
              <a:t>kebanggaan</a:t>
            </a:r>
            <a:r>
              <a:rPr lang="en-AU" dirty="0"/>
              <a:t> </a:t>
            </a:r>
            <a:r>
              <a:rPr lang="en-AU" dirty="0" err="1"/>
              <a:t>itu</a:t>
            </a:r>
            <a:r>
              <a:rPr lang="en-AU" dirty="0"/>
              <a:t> </a:t>
            </a:r>
            <a:r>
              <a:rPr lang="en-AU" dirty="0" err="1"/>
              <a:t>secara</a:t>
            </a:r>
            <a:r>
              <a:rPr lang="en-AU" dirty="0"/>
              <a:t> </a:t>
            </a:r>
            <a:r>
              <a:rPr lang="en-AU" dirty="0" err="1"/>
              <a:t>wajar</a:t>
            </a:r>
            <a:r>
              <a:rPr lang="en-AU" dirty="0"/>
              <a:t>, </a:t>
            </a:r>
            <a:r>
              <a:rPr lang="en-AU" dirty="0" err="1"/>
              <a:t>tidak</a:t>
            </a:r>
            <a:r>
              <a:rPr lang="en-AU" dirty="0"/>
              <a:t> </a:t>
            </a:r>
            <a:r>
              <a:rPr lang="en-AU" dirty="0" err="1"/>
              <a:t>berlebihan</a:t>
            </a:r>
            <a:r>
              <a:rPr lang="en-AU" dirty="0"/>
              <a:t>, </a:t>
            </a:r>
            <a:r>
              <a:rPr lang="en-AU" dirty="0" err="1"/>
              <a:t>tidak</a:t>
            </a:r>
            <a:r>
              <a:rPr lang="en-AU" dirty="0"/>
              <a:t> </a:t>
            </a:r>
            <a:r>
              <a:rPr lang="en-AU" dirty="0" err="1"/>
              <a:t>membabi</a:t>
            </a:r>
            <a:r>
              <a:rPr lang="en-AU" dirty="0"/>
              <a:t> </a:t>
            </a:r>
            <a:r>
              <a:rPr lang="en-AU" dirty="0" err="1" smtClean="0"/>
              <a:t>buta</a:t>
            </a:r>
            <a:endParaRPr lang="en-AU" dirty="0" smtClean="0"/>
          </a:p>
          <a:p>
            <a:pPr lvl="1"/>
            <a:r>
              <a:rPr lang="en-AU" dirty="0" err="1"/>
              <a:t>Staplekamps</a:t>
            </a:r>
            <a:r>
              <a:rPr lang="en-AU" dirty="0"/>
              <a:t> </a:t>
            </a:r>
            <a:r>
              <a:rPr lang="en-AU" dirty="0" err="1"/>
              <a:t>jr.</a:t>
            </a:r>
            <a:r>
              <a:rPr lang="en-AU" dirty="0"/>
              <a:t> Le </a:t>
            </a:r>
            <a:r>
              <a:rPr lang="en-AU" dirty="0" err="1"/>
              <a:t>luit</a:t>
            </a:r>
            <a:r>
              <a:rPr lang="en-AU" dirty="0"/>
              <a:t> </a:t>
            </a:r>
            <a:r>
              <a:rPr lang="en-AU" dirty="0" err="1" smtClean="0"/>
              <a:t>dalam</a:t>
            </a:r>
            <a:r>
              <a:rPr lang="en-AU" dirty="0" smtClean="0"/>
              <a:t> </a:t>
            </a:r>
            <a:r>
              <a:rPr lang="en-AU" dirty="0" err="1"/>
              <a:t>tulisan</a:t>
            </a:r>
            <a:r>
              <a:rPr lang="en-AU" dirty="0"/>
              <a:t> </a:t>
            </a:r>
            <a:r>
              <a:rPr lang="en-AU" dirty="0" err="1"/>
              <a:t>berjudul</a:t>
            </a:r>
            <a:r>
              <a:rPr lang="en-AU" dirty="0"/>
              <a:t> corps geest (</a:t>
            </a:r>
            <a:r>
              <a:rPr lang="en-AU" dirty="0" err="1"/>
              <a:t>demilitaire</a:t>
            </a:r>
            <a:r>
              <a:rPr lang="en-AU" dirty="0"/>
              <a:t> spectator, 1952) </a:t>
            </a:r>
            <a:r>
              <a:rPr lang="en-AU" dirty="0" err="1"/>
              <a:t>mengemukakan</a:t>
            </a:r>
            <a:r>
              <a:rPr lang="en-AU" dirty="0"/>
              <a:t> </a:t>
            </a:r>
            <a:r>
              <a:rPr lang="en-AU" dirty="0" err="1"/>
              <a:t>bahwa</a:t>
            </a:r>
            <a:r>
              <a:rPr lang="en-AU" dirty="0"/>
              <a:t> </a:t>
            </a:r>
            <a:r>
              <a:rPr lang="en-AU" dirty="0" err="1"/>
              <a:t>pengertian</a:t>
            </a:r>
            <a:r>
              <a:rPr lang="en-AU" dirty="0"/>
              <a:t> </a:t>
            </a:r>
            <a:r>
              <a:rPr lang="en-AU" dirty="0" err="1"/>
              <a:t>jiwa</a:t>
            </a:r>
            <a:r>
              <a:rPr lang="en-AU" dirty="0"/>
              <a:t> </a:t>
            </a:r>
            <a:r>
              <a:rPr lang="en-AU" dirty="0" err="1"/>
              <a:t>korsa</a:t>
            </a:r>
            <a:r>
              <a:rPr lang="en-AU" dirty="0"/>
              <a:t> </a:t>
            </a:r>
            <a:r>
              <a:rPr lang="en-AU" dirty="0" err="1"/>
              <a:t>terdiri</a:t>
            </a:r>
            <a:r>
              <a:rPr lang="en-AU" dirty="0"/>
              <a:t> </a:t>
            </a:r>
            <a:r>
              <a:rPr lang="en-AU" dirty="0" err="1"/>
              <a:t>dari</a:t>
            </a:r>
            <a:r>
              <a:rPr lang="en-AU" dirty="0"/>
              <a:t> </a:t>
            </a:r>
            <a:r>
              <a:rPr lang="en-AU" dirty="0" err="1"/>
              <a:t>faktor</a:t>
            </a:r>
            <a:r>
              <a:rPr lang="en-AU" dirty="0"/>
              <a:t> – </a:t>
            </a:r>
            <a:r>
              <a:rPr lang="en-AU" dirty="0" err="1"/>
              <a:t>faktor</a:t>
            </a:r>
            <a:r>
              <a:rPr lang="en-AU" dirty="0"/>
              <a:t> :</a:t>
            </a:r>
            <a:endParaRPr lang="id-ID" sz="2000" dirty="0"/>
          </a:p>
          <a:p>
            <a:pPr lvl="2"/>
            <a:r>
              <a:rPr lang="en-AU" dirty="0"/>
              <a:t>Rasa </a:t>
            </a:r>
            <a:r>
              <a:rPr lang="en-AU" dirty="0" err="1"/>
              <a:t>hormat</a:t>
            </a:r>
            <a:r>
              <a:rPr lang="en-AU" dirty="0"/>
              <a:t>, rasa </a:t>
            </a:r>
            <a:r>
              <a:rPr lang="en-AU" dirty="0" err="1"/>
              <a:t>hormat</a:t>
            </a:r>
            <a:r>
              <a:rPr lang="en-AU" dirty="0"/>
              <a:t> </a:t>
            </a:r>
            <a:r>
              <a:rPr lang="en-AU" dirty="0" err="1"/>
              <a:t>pribadi</a:t>
            </a:r>
            <a:r>
              <a:rPr lang="en-AU" dirty="0"/>
              <a:t> </a:t>
            </a:r>
            <a:r>
              <a:rPr lang="en-AU" dirty="0" err="1"/>
              <a:t>dan</a:t>
            </a:r>
            <a:r>
              <a:rPr lang="en-AU" dirty="0"/>
              <a:t> rasa </a:t>
            </a:r>
            <a:r>
              <a:rPr lang="en-AU" dirty="0" err="1"/>
              <a:t>hormat</a:t>
            </a:r>
            <a:r>
              <a:rPr lang="en-AU" dirty="0"/>
              <a:t> </a:t>
            </a:r>
            <a:r>
              <a:rPr lang="en-AU" dirty="0" err="1"/>
              <a:t>pada</a:t>
            </a:r>
            <a:r>
              <a:rPr lang="en-AU" dirty="0"/>
              <a:t> </a:t>
            </a:r>
            <a:r>
              <a:rPr lang="en-AU" dirty="0" err="1"/>
              <a:t>organisasi</a:t>
            </a:r>
            <a:r>
              <a:rPr lang="en-AU" dirty="0"/>
              <a:t>/</a:t>
            </a:r>
            <a:r>
              <a:rPr lang="en-AU" dirty="0" err="1"/>
              <a:t>korps</a:t>
            </a:r>
            <a:r>
              <a:rPr lang="en-AU" dirty="0"/>
              <a:t>.</a:t>
            </a:r>
            <a:endParaRPr lang="id-ID" sz="1600" dirty="0"/>
          </a:p>
          <a:p>
            <a:pPr lvl="2"/>
            <a:r>
              <a:rPr lang="en-AU" dirty="0" err="1"/>
              <a:t>Setia</a:t>
            </a:r>
            <a:r>
              <a:rPr lang="en-AU" dirty="0"/>
              <a:t>. </a:t>
            </a:r>
            <a:r>
              <a:rPr lang="en-AU" dirty="0" err="1"/>
              <a:t>setia</a:t>
            </a:r>
            <a:r>
              <a:rPr lang="en-AU" dirty="0"/>
              <a:t> </a:t>
            </a:r>
            <a:r>
              <a:rPr lang="en-AU" dirty="0" err="1"/>
              <a:t>kepada</a:t>
            </a:r>
            <a:r>
              <a:rPr lang="en-AU" dirty="0"/>
              <a:t> </a:t>
            </a:r>
            <a:r>
              <a:rPr lang="en-AU" dirty="0" err="1"/>
              <a:t>sumpah</a:t>
            </a:r>
            <a:r>
              <a:rPr lang="en-AU" dirty="0"/>
              <a:t>, </a:t>
            </a:r>
            <a:r>
              <a:rPr lang="en-AU" dirty="0" err="1"/>
              <a:t>janji</a:t>
            </a:r>
            <a:r>
              <a:rPr lang="en-AU" dirty="0"/>
              <a:t> </a:t>
            </a:r>
            <a:r>
              <a:rPr lang="en-AU" dirty="0" err="1"/>
              <a:t>dan</a:t>
            </a:r>
            <a:r>
              <a:rPr lang="en-AU" dirty="0"/>
              <a:t> </a:t>
            </a:r>
            <a:r>
              <a:rPr lang="en-AU" dirty="0" err="1"/>
              <a:t>tradisi</a:t>
            </a:r>
            <a:r>
              <a:rPr lang="en-AU" dirty="0"/>
              <a:t> </a:t>
            </a:r>
            <a:r>
              <a:rPr lang="en-AU" dirty="0" err="1"/>
              <a:t>kesatuan</a:t>
            </a:r>
            <a:r>
              <a:rPr lang="en-AU" dirty="0"/>
              <a:t> </a:t>
            </a:r>
            <a:r>
              <a:rPr lang="en-AU" dirty="0" err="1"/>
              <a:t>serta</a:t>
            </a:r>
            <a:r>
              <a:rPr lang="en-AU" dirty="0"/>
              <a:t> </a:t>
            </a:r>
            <a:r>
              <a:rPr lang="en-AU" dirty="0" err="1"/>
              <a:t>kawan</a:t>
            </a:r>
            <a:r>
              <a:rPr lang="en-AU" dirty="0"/>
              <a:t> – </a:t>
            </a:r>
            <a:r>
              <a:rPr lang="en-AU" dirty="0" err="1"/>
              <a:t>kawan</a:t>
            </a:r>
            <a:r>
              <a:rPr lang="en-AU" dirty="0"/>
              <a:t> </a:t>
            </a:r>
            <a:r>
              <a:rPr lang="en-AU" dirty="0" err="1"/>
              <a:t>satu</a:t>
            </a:r>
            <a:r>
              <a:rPr lang="en-AU" dirty="0"/>
              <a:t> </a:t>
            </a:r>
            <a:r>
              <a:rPr lang="en-AU" dirty="0" err="1"/>
              <a:t>korps</a:t>
            </a:r>
            <a:r>
              <a:rPr lang="en-AU" dirty="0"/>
              <a:t>.</a:t>
            </a:r>
            <a:endParaRPr lang="id-ID" sz="1600" dirty="0"/>
          </a:p>
          <a:p>
            <a:pPr lvl="2"/>
            <a:r>
              <a:rPr lang="en-AU" dirty="0" err="1"/>
              <a:t>Kesadaran</a:t>
            </a:r>
            <a:r>
              <a:rPr lang="en-AU" dirty="0"/>
              <a:t>. </a:t>
            </a:r>
            <a:r>
              <a:rPr lang="en-AU" dirty="0" err="1"/>
              <a:t>Terutama</a:t>
            </a:r>
            <a:r>
              <a:rPr lang="en-AU" dirty="0"/>
              <a:t> </a:t>
            </a:r>
            <a:r>
              <a:rPr lang="en-AU" dirty="0" err="1"/>
              <a:t>kesadaran</a:t>
            </a:r>
            <a:r>
              <a:rPr lang="en-AU" dirty="0"/>
              <a:t> </a:t>
            </a:r>
            <a:r>
              <a:rPr lang="en-AU" dirty="0" err="1"/>
              <a:t>bersama</a:t>
            </a:r>
            <a:r>
              <a:rPr lang="en-AU" dirty="0"/>
              <a:t>, </a:t>
            </a:r>
            <a:r>
              <a:rPr lang="en-AU" dirty="0" err="1"/>
              <a:t>bangga</a:t>
            </a:r>
            <a:r>
              <a:rPr lang="en-AU" dirty="0"/>
              <a:t> untuk </a:t>
            </a:r>
            <a:r>
              <a:rPr lang="en-AU" dirty="0" err="1"/>
              <a:t>menjadi</a:t>
            </a:r>
            <a:r>
              <a:rPr lang="en-AU" dirty="0"/>
              <a:t> </a:t>
            </a:r>
            <a:r>
              <a:rPr lang="en-AU" dirty="0" err="1"/>
              <a:t>anggota</a:t>
            </a:r>
            <a:r>
              <a:rPr lang="en-AU" dirty="0"/>
              <a:t> </a:t>
            </a:r>
            <a:r>
              <a:rPr lang="en-AU" dirty="0" err="1"/>
              <a:t>korps</a:t>
            </a:r>
            <a:r>
              <a:rPr lang="en-AU" dirty="0" smtClean="0"/>
              <a:t>.</a:t>
            </a:r>
          </a:p>
          <a:p>
            <a:pPr lvl="1"/>
            <a:r>
              <a:rPr lang="en-AU" dirty="0" err="1"/>
              <a:t>ibnu</a:t>
            </a:r>
            <a:r>
              <a:rPr lang="en-AU" dirty="0"/>
              <a:t> </a:t>
            </a:r>
            <a:r>
              <a:rPr lang="en-AU" dirty="0" err="1"/>
              <a:t>khaldun</a:t>
            </a:r>
            <a:r>
              <a:rPr lang="en-AU" dirty="0"/>
              <a:t> (1332-1406) </a:t>
            </a:r>
            <a:r>
              <a:rPr lang="en-AU" dirty="0" err="1" smtClean="0"/>
              <a:t>mengartikan</a:t>
            </a:r>
            <a:r>
              <a:rPr lang="en-AU" dirty="0" smtClean="0"/>
              <a:t> </a:t>
            </a:r>
            <a:r>
              <a:rPr lang="en-AU" dirty="0" err="1" smtClean="0"/>
              <a:t>korsa</a:t>
            </a:r>
            <a:r>
              <a:rPr lang="en-AU" dirty="0" smtClean="0"/>
              <a:t> </a:t>
            </a:r>
            <a:r>
              <a:rPr lang="en-AU" dirty="0" err="1"/>
              <a:t>sebagai</a:t>
            </a:r>
            <a:r>
              <a:rPr lang="en-AU" dirty="0"/>
              <a:t> rasa </a:t>
            </a:r>
            <a:r>
              <a:rPr lang="en-AU" dirty="0" err="1"/>
              <a:t>senasib</a:t>
            </a:r>
            <a:r>
              <a:rPr lang="en-AU" dirty="0"/>
              <a:t> </a:t>
            </a:r>
            <a:r>
              <a:rPr lang="en-AU" dirty="0" err="1" smtClean="0"/>
              <a:t>sepenanggungan</a:t>
            </a:r>
            <a:r>
              <a:rPr lang="en-AU" dirty="0"/>
              <a:t>, </a:t>
            </a:r>
            <a:r>
              <a:rPr lang="en-AU" dirty="0" err="1"/>
              <a:t>perasaan</a:t>
            </a:r>
            <a:r>
              <a:rPr lang="en-AU" dirty="0"/>
              <a:t> </a:t>
            </a:r>
            <a:r>
              <a:rPr lang="en-AU" dirty="0" err="1"/>
              <a:t>solidaritas</a:t>
            </a:r>
            <a:r>
              <a:rPr lang="en-AU" dirty="0"/>
              <a:t>, </a:t>
            </a:r>
            <a:r>
              <a:rPr lang="en-AU" dirty="0" err="1"/>
              <a:t>semangat</a:t>
            </a:r>
            <a:r>
              <a:rPr lang="en-AU" dirty="0"/>
              <a:t> </a:t>
            </a:r>
            <a:r>
              <a:rPr lang="en-AU" dirty="0" err="1"/>
              <a:t>kesatuan</a:t>
            </a:r>
            <a:r>
              <a:rPr lang="en-AU" dirty="0"/>
              <a:t> (</a:t>
            </a:r>
            <a:r>
              <a:rPr lang="en-AU" dirty="0" err="1"/>
              <a:t>korps</a:t>
            </a:r>
            <a:r>
              <a:rPr lang="en-AU" dirty="0" smtClean="0"/>
              <a:t>) </a:t>
            </a:r>
            <a:r>
              <a:rPr lang="en-AU" dirty="0" err="1" smtClean="0"/>
              <a:t>dan</a:t>
            </a:r>
            <a:r>
              <a:rPr lang="en-AU" dirty="0" smtClean="0"/>
              <a:t> </a:t>
            </a:r>
            <a:r>
              <a:rPr lang="en-AU" dirty="0" err="1"/>
              <a:t>kesadaran</a:t>
            </a:r>
            <a:r>
              <a:rPr lang="en-AU" dirty="0"/>
              <a:t> </a:t>
            </a:r>
            <a:r>
              <a:rPr lang="en-AU" dirty="0" err="1"/>
              <a:t>kolektif</a:t>
            </a:r>
            <a:r>
              <a:rPr lang="en-AU" dirty="0"/>
              <a:t> </a:t>
            </a:r>
            <a:endParaRPr lang="id-ID" dirty="0"/>
          </a:p>
          <a:p>
            <a:pPr lvl="1"/>
            <a:endParaRPr lang="sv-SE" dirty="0"/>
          </a:p>
          <a:p>
            <a:pPr marL="0" indent="0">
              <a:buNone/>
            </a:pPr>
            <a:endParaRPr lang="sv-SE" dirty="0"/>
          </a:p>
        </p:txBody>
      </p:sp>
    </p:spTree>
    <p:extLst>
      <p:ext uri="{BB962C8B-B14F-4D97-AF65-F5344CB8AC3E}">
        <p14:creationId xmlns:p14="http://schemas.microsoft.com/office/powerpoint/2010/main" val="2185772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PERANAN JIWA KORSA</a:t>
            </a:r>
            <a:endParaRPr lang="id-ID" dirty="0"/>
          </a:p>
        </p:txBody>
      </p:sp>
      <p:sp>
        <p:nvSpPr>
          <p:cNvPr id="3" name="Content Placeholder 2"/>
          <p:cNvSpPr>
            <a:spLocks noGrp="1"/>
          </p:cNvSpPr>
          <p:nvPr>
            <p:ph idx="1"/>
          </p:nvPr>
        </p:nvSpPr>
        <p:spPr/>
        <p:txBody>
          <a:bodyPr>
            <a:normAutofit fontScale="92500" lnSpcReduction="10000"/>
          </a:bodyPr>
          <a:lstStyle/>
          <a:p>
            <a:pPr algn="just"/>
            <a:r>
              <a:rPr lang="en-AU" dirty="0" err="1"/>
              <a:t>Jiwa</a:t>
            </a:r>
            <a:r>
              <a:rPr lang="en-AU" dirty="0"/>
              <a:t> </a:t>
            </a:r>
            <a:r>
              <a:rPr lang="en-AU" dirty="0" err="1"/>
              <a:t>korsa</a:t>
            </a:r>
            <a:r>
              <a:rPr lang="en-AU" dirty="0"/>
              <a:t> yang </a:t>
            </a:r>
            <a:r>
              <a:rPr lang="en-AU" dirty="0" err="1"/>
              <a:t>kuat</a:t>
            </a:r>
            <a:r>
              <a:rPr lang="en-AU" dirty="0"/>
              <a:t> </a:t>
            </a:r>
            <a:r>
              <a:rPr lang="en-AU" dirty="0" err="1"/>
              <a:t>tidak</a:t>
            </a:r>
            <a:r>
              <a:rPr lang="en-AU" dirty="0"/>
              <a:t> </a:t>
            </a:r>
            <a:r>
              <a:rPr lang="en-AU" dirty="0" err="1"/>
              <a:t>mudah</a:t>
            </a:r>
            <a:r>
              <a:rPr lang="en-AU" dirty="0"/>
              <a:t> </a:t>
            </a:r>
            <a:r>
              <a:rPr lang="en-AU" dirty="0" err="1"/>
              <a:t>padam</a:t>
            </a:r>
            <a:r>
              <a:rPr lang="en-AU" dirty="0"/>
              <a:t> </a:t>
            </a:r>
            <a:r>
              <a:rPr lang="en-AU" dirty="0" err="1"/>
              <a:t>selama</a:t>
            </a:r>
            <a:r>
              <a:rPr lang="en-AU" dirty="0"/>
              <a:t> </a:t>
            </a:r>
            <a:r>
              <a:rPr lang="en-AU" dirty="0" err="1"/>
              <a:t>didalam</a:t>
            </a:r>
            <a:r>
              <a:rPr lang="en-AU" dirty="0"/>
              <a:t> </a:t>
            </a:r>
            <a:r>
              <a:rPr lang="en-AU" dirty="0" err="1"/>
              <a:t>korps</a:t>
            </a:r>
            <a:r>
              <a:rPr lang="en-AU" dirty="0"/>
              <a:t>. Di </a:t>
            </a:r>
            <a:r>
              <a:rPr lang="en-AU" dirty="0" err="1"/>
              <a:t>dalam</a:t>
            </a:r>
            <a:r>
              <a:rPr lang="en-AU" dirty="0"/>
              <a:t> </a:t>
            </a:r>
            <a:r>
              <a:rPr lang="en-AU" dirty="0" err="1"/>
              <a:t>jiwa</a:t>
            </a:r>
            <a:r>
              <a:rPr lang="en-AU" dirty="0"/>
              <a:t> </a:t>
            </a:r>
            <a:r>
              <a:rPr lang="en-AU" dirty="0" err="1"/>
              <a:t>korsa</a:t>
            </a:r>
            <a:r>
              <a:rPr lang="en-AU" dirty="0"/>
              <a:t> </a:t>
            </a:r>
            <a:r>
              <a:rPr lang="en-AU" dirty="0" err="1"/>
              <a:t>terkandung</a:t>
            </a:r>
            <a:r>
              <a:rPr lang="en-AU" dirty="0"/>
              <a:t> di </a:t>
            </a:r>
            <a:r>
              <a:rPr lang="en-AU" dirty="0" err="1"/>
              <a:t>dalamnya</a:t>
            </a:r>
            <a:r>
              <a:rPr lang="en-AU" dirty="0"/>
              <a:t> </a:t>
            </a:r>
            <a:r>
              <a:rPr lang="en-AU" b="1" dirty="0" err="1"/>
              <a:t>loyalitas</a:t>
            </a:r>
            <a:r>
              <a:rPr lang="en-AU" b="1" dirty="0"/>
              <a:t>, </a:t>
            </a:r>
            <a:r>
              <a:rPr lang="en-AU" b="1" dirty="0" err="1"/>
              <a:t>merasa</a:t>
            </a:r>
            <a:r>
              <a:rPr lang="en-AU" b="1" dirty="0"/>
              <a:t> </a:t>
            </a:r>
            <a:r>
              <a:rPr lang="en-AU" b="1" dirty="0" err="1"/>
              <a:t>ikut</a:t>
            </a:r>
            <a:r>
              <a:rPr lang="en-AU" b="1" dirty="0"/>
              <a:t> </a:t>
            </a:r>
            <a:r>
              <a:rPr lang="en-AU" b="1" dirty="0" err="1"/>
              <a:t>memiliki</a:t>
            </a:r>
            <a:r>
              <a:rPr lang="en-AU" b="1" dirty="0"/>
              <a:t>, </a:t>
            </a:r>
            <a:r>
              <a:rPr lang="en-AU" b="1" dirty="0" err="1"/>
              <a:t>merasa</a:t>
            </a:r>
            <a:r>
              <a:rPr lang="en-AU" b="1" dirty="0"/>
              <a:t> </a:t>
            </a:r>
            <a:r>
              <a:rPr lang="en-AU" b="1" dirty="0" err="1"/>
              <a:t>bertanggung</a:t>
            </a:r>
            <a:r>
              <a:rPr lang="en-AU" b="1" dirty="0"/>
              <a:t> </a:t>
            </a:r>
            <a:r>
              <a:rPr lang="en-AU" b="1" dirty="0" err="1"/>
              <a:t>jawab</a:t>
            </a:r>
            <a:r>
              <a:rPr lang="en-AU" b="1" dirty="0"/>
              <a:t>, </a:t>
            </a:r>
            <a:r>
              <a:rPr lang="en-AU" b="1" dirty="0" err="1"/>
              <a:t>ingin</a:t>
            </a:r>
            <a:r>
              <a:rPr lang="en-AU" b="1" dirty="0"/>
              <a:t> </a:t>
            </a:r>
            <a:r>
              <a:rPr lang="en-AU" b="1" dirty="0" err="1"/>
              <a:t>mengikuti</a:t>
            </a:r>
            <a:r>
              <a:rPr lang="en-AU" b="1" dirty="0"/>
              <a:t> </a:t>
            </a:r>
            <a:r>
              <a:rPr lang="en-AU" b="1" dirty="0" err="1"/>
              <a:t>pasang</a:t>
            </a:r>
            <a:r>
              <a:rPr lang="en-AU" b="1" dirty="0"/>
              <a:t> </a:t>
            </a:r>
            <a:r>
              <a:rPr lang="en-AU" b="1" dirty="0" err="1"/>
              <a:t>surut</a:t>
            </a:r>
            <a:r>
              <a:rPr lang="en-AU" b="1" dirty="0"/>
              <a:t> </a:t>
            </a:r>
            <a:r>
              <a:rPr lang="en-AU" b="1" dirty="0" err="1"/>
              <a:t>serta</a:t>
            </a:r>
            <a:r>
              <a:rPr lang="en-AU" b="1" dirty="0"/>
              <a:t> </a:t>
            </a:r>
            <a:r>
              <a:rPr lang="en-AU" b="1" dirty="0" err="1"/>
              <a:t>perkembangan</a:t>
            </a:r>
            <a:r>
              <a:rPr lang="en-AU" b="1" dirty="0"/>
              <a:t> </a:t>
            </a:r>
            <a:r>
              <a:rPr lang="en-AU" b="1" dirty="0" err="1"/>
              <a:t>korps-nya</a:t>
            </a:r>
            <a:r>
              <a:rPr lang="en-AU" dirty="0"/>
              <a:t>. </a:t>
            </a:r>
            <a:r>
              <a:rPr lang="en-AU" dirty="0" err="1"/>
              <a:t>Seorang</a:t>
            </a:r>
            <a:r>
              <a:rPr lang="en-AU" dirty="0"/>
              <a:t> yang </a:t>
            </a:r>
            <a:r>
              <a:rPr lang="en-AU" dirty="0" err="1"/>
              <a:t>memiliki</a:t>
            </a:r>
            <a:r>
              <a:rPr lang="en-AU" dirty="0"/>
              <a:t> </a:t>
            </a:r>
            <a:r>
              <a:rPr lang="en-AU" dirty="0" err="1"/>
              <a:t>jiwa</a:t>
            </a:r>
            <a:r>
              <a:rPr lang="en-AU" dirty="0"/>
              <a:t> </a:t>
            </a:r>
            <a:r>
              <a:rPr lang="en-AU" dirty="0" err="1" smtClean="0"/>
              <a:t>korsa</a:t>
            </a:r>
            <a:r>
              <a:rPr lang="en-AU" dirty="0" smtClean="0"/>
              <a:t> </a:t>
            </a:r>
            <a:r>
              <a:rPr lang="en-AU" dirty="0" err="1"/>
              <a:t>tinggi</a:t>
            </a:r>
            <a:r>
              <a:rPr lang="en-AU" dirty="0"/>
              <a:t> </a:t>
            </a:r>
            <a:r>
              <a:rPr lang="en-AU" dirty="0" err="1" smtClean="0"/>
              <a:t>pasti</a:t>
            </a:r>
            <a:r>
              <a:rPr lang="en-AU" dirty="0" smtClean="0"/>
              <a:t> </a:t>
            </a:r>
            <a:r>
              <a:rPr lang="en-AU" b="1" dirty="0" err="1" smtClean="0"/>
              <a:t>penuh</a:t>
            </a:r>
            <a:r>
              <a:rPr lang="en-AU" b="1" dirty="0" smtClean="0"/>
              <a:t> </a:t>
            </a:r>
            <a:r>
              <a:rPr lang="en-AU" b="1" dirty="0" err="1" smtClean="0"/>
              <a:t>inisiatif</a:t>
            </a:r>
            <a:r>
              <a:rPr lang="en-AU" b="1" dirty="0" smtClean="0"/>
              <a:t>, </a:t>
            </a:r>
            <a:r>
              <a:rPr lang="en-AU" b="1" dirty="0" err="1" smtClean="0"/>
              <a:t>tetapi</a:t>
            </a:r>
            <a:r>
              <a:rPr lang="en-AU" b="1" dirty="0" smtClean="0"/>
              <a:t> </a:t>
            </a:r>
            <a:r>
              <a:rPr lang="en-AU" b="1" dirty="0" err="1" smtClean="0"/>
              <a:t>tahu</a:t>
            </a:r>
            <a:r>
              <a:rPr lang="en-AU" b="1" dirty="0" smtClean="0"/>
              <a:t> </a:t>
            </a:r>
            <a:r>
              <a:rPr lang="en-AU" b="1" dirty="0" err="1" smtClean="0"/>
              <a:t>akan</a:t>
            </a:r>
            <a:r>
              <a:rPr lang="en-AU" b="1" dirty="0" smtClean="0"/>
              <a:t> </a:t>
            </a:r>
            <a:r>
              <a:rPr lang="en-AU" b="1" dirty="0" err="1" smtClean="0"/>
              <a:t>kedudukan</a:t>
            </a:r>
            <a:r>
              <a:rPr lang="en-AU" b="1" dirty="0" smtClean="0"/>
              <a:t>, </a:t>
            </a:r>
            <a:r>
              <a:rPr lang="en-AU" b="1" dirty="0" err="1" smtClean="0"/>
              <a:t>wewenang</a:t>
            </a:r>
            <a:r>
              <a:rPr lang="en-AU" b="1" dirty="0" smtClean="0"/>
              <a:t> </a:t>
            </a:r>
            <a:r>
              <a:rPr lang="en-AU" b="1" dirty="0" err="1" smtClean="0"/>
              <a:t>dan</a:t>
            </a:r>
            <a:r>
              <a:rPr lang="en-AU" b="1" dirty="0" smtClean="0"/>
              <a:t> </a:t>
            </a:r>
            <a:r>
              <a:rPr lang="en-AU" b="1" dirty="0" err="1" smtClean="0"/>
              <a:t>tugas-tugasnya</a:t>
            </a:r>
            <a:r>
              <a:rPr lang="en-AU" dirty="0" smtClean="0"/>
              <a:t>.</a:t>
            </a:r>
            <a:endParaRPr lang="id-ID" dirty="0"/>
          </a:p>
          <a:p>
            <a:pPr algn="just"/>
            <a:r>
              <a:rPr lang="en-AU" dirty="0" err="1" smtClean="0"/>
              <a:t>Jiwa</a:t>
            </a:r>
            <a:r>
              <a:rPr lang="en-AU" dirty="0" smtClean="0"/>
              <a:t> </a:t>
            </a:r>
            <a:r>
              <a:rPr lang="en-AU" dirty="0" err="1"/>
              <a:t>korsa</a:t>
            </a:r>
            <a:r>
              <a:rPr lang="en-AU" dirty="0"/>
              <a:t> yang </a:t>
            </a:r>
            <a:r>
              <a:rPr lang="en-AU" dirty="0" err="1"/>
              <a:t>murni</a:t>
            </a:r>
            <a:r>
              <a:rPr lang="en-AU" dirty="0"/>
              <a:t> </a:t>
            </a:r>
            <a:r>
              <a:rPr lang="en-AU" dirty="0" err="1"/>
              <a:t>dan</a:t>
            </a:r>
            <a:r>
              <a:rPr lang="en-AU" dirty="0"/>
              <a:t> </a:t>
            </a:r>
            <a:r>
              <a:rPr lang="en-AU" dirty="0" err="1"/>
              <a:t>sejati</a:t>
            </a:r>
            <a:r>
              <a:rPr lang="en-AU" dirty="0"/>
              <a:t> </a:t>
            </a:r>
            <a:r>
              <a:rPr lang="en-AU" dirty="0" err="1"/>
              <a:t>akan</a:t>
            </a:r>
            <a:r>
              <a:rPr lang="en-AU" dirty="0"/>
              <a:t> </a:t>
            </a:r>
            <a:r>
              <a:rPr lang="en-AU" dirty="0" err="1"/>
              <a:t>menimbulkan</a:t>
            </a:r>
            <a:r>
              <a:rPr lang="en-AU" dirty="0"/>
              <a:t> </a:t>
            </a:r>
            <a:r>
              <a:rPr lang="en-AU" dirty="0" err="1"/>
              <a:t>sikap</a:t>
            </a:r>
            <a:r>
              <a:rPr lang="en-AU" dirty="0"/>
              <a:t> </a:t>
            </a:r>
            <a:r>
              <a:rPr lang="en-AU" dirty="0" err="1"/>
              <a:t>terbuka</a:t>
            </a:r>
            <a:r>
              <a:rPr lang="en-AU" dirty="0"/>
              <a:t> </a:t>
            </a:r>
            <a:r>
              <a:rPr lang="en-AU" dirty="0" err="1"/>
              <a:t>menerima</a:t>
            </a:r>
            <a:r>
              <a:rPr lang="en-AU" dirty="0"/>
              <a:t> saran </a:t>
            </a:r>
            <a:r>
              <a:rPr lang="en-AU" dirty="0" err="1"/>
              <a:t>dan</a:t>
            </a:r>
            <a:r>
              <a:rPr lang="en-AU" dirty="0"/>
              <a:t> </a:t>
            </a:r>
            <a:r>
              <a:rPr lang="en-AU" dirty="0" err="1"/>
              <a:t>kritik</a:t>
            </a:r>
            <a:r>
              <a:rPr lang="en-AU" dirty="0"/>
              <a:t>, </a:t>
            </a:r>
            <a:r>
              <a:rPr lang="en-AU" dirty="0" err="1"/>
              <a:t>tidak</a:t>
            </a:r>
            <a:r>
              <a:rPr lang="en-AU" dirty="0"/>
              <a:t> </a:t>
            </a:r>
            <a:r>
              <a:rPr lang="en-AU" dirty="0" err="1"/>
              <a:t>membela</a:t>
            </a:r>
            <a:r>
              <a:rPr lang="en-AU" dirty="0"/>
              <a:t> </a:t>
            </a:r>
            <a:r>
              <a:rPr lang="en-AU" dirty="0" err="1"/>
              <a:t>kesalahan</a:t>
            </a:r>
            <a:r>
              <a:rPr lang="en-AU" dirty="0"/>
              <a:t> </a:t>
            </a:r>
            <a:r>
              <a:rPr lang="en-AU" dirty="0" err="1"/>
              <a:t>tetapi</a:t>
            </a:r>
            <a:r>
              <a:rPr lang="en-AU" dirty="0"/>
              <a:t> </a:t>
            </a:r>
            <a:r>
              <a:rPr lang="en-AU" dirty="0" err="1"/>
              <a:t>justru</a:t>
            </a:r>
            <a:r>
              <a:rPr lang="en-AU" dirty="0"/>
              <a:t> </a:t>
            </a:r>
            <a:r>
              <a:rPr lang="en-AU" dirty="0" err="1"/>
              <a:t>mengusahakan</a:t>
            </a:r>
            <a:r>
              <a:rPr lang="en-AU" dirty="0"/>
              <a:t> </a:t>
            </a:r>
            <a:r>
              <a:rPr lang="en-AU" dirty="0" err="1"/>
              <a:t>sesuatu</a:t>
            </a:r>
            <a:r>
              <a:rPr lang="en-AU" dirty="0"/>
              <a:t> </a:t>
            </a:r>
            <a:r>
              <a:rPr lang="en-AU" dirty="0" err="1"/>
              <a:t>pada</a:t>
            </a:r>
            <a:r>
              <a:rPr lang="en-AU" dirty="0"/>
              <a:t> </a:t>
            </a:r>
            <a:r>
              <a:rPr lang="en-AU" dirty="0" err="1"/>
              <a:t>proporsi</a:t>
            </a:r>
            <a:r>
              <a:rPr lang="en-AU" dirty="0"/>
              <a:t> yang </a:t>
            </a:r>
            <a:r>
              <a:rPr lang="en-AU" dirty="0" err="1"/>
              <a:t>sebenarnya</a:t>
            </a:r>
            <a:r>
              <a:rPr lang="en-AU" dirty="0"/>
              <a:t>. Mau </a:t>
            </a:r>
            <a:r>
              <a:rPr lang="en-AU" dirty="0" err="1"/>
              <a:t>menegur</a:t>
            </a:r>
            <a:r>
              <a:rPr lang="en-AU" dirty="0"/>
              <a:t> </a:t>
            </a:r>
            <a:r>
              <a:rPr lang="en-AU" dirty="0" err="1"/>
              <a:t>atau</a:t>
            </a:r>
            <a:r>
              <a:rPr lang="en-AU" dirty="0"/>
              <a:t> </a:t>
            </a:r>
            <a:r>
              <a:rPr lang="en-AU" dirty="0" err="1"/>
              <a:t>memperbaiki</a:t>
            </a:r>
            <a:r>
              <a:rPr lang="en-AU" dirty="0"/>
              <a:t> </a:t>
            </a:r>
            <a:r>
              <a:rPr lang="en-AU" dirty="0" err="1"/>
              <a:t>sesama</a:t>
            </a:r>
            <a:r>
              <a:rPr lang="en-AU" dirty="0"/>
              <a:t> </a:t>
            </a:r>
            <a:r>
              <a:rPr lang="en-AU" dirty="0" err="1"/>
              <a:t>warga</a:t>
            </a:r>
            <a:r>
              <a:rPr lang="en-AU" dirty="0"/>
              <a:t> </a:t>
            </a:r>
            <a:r>
              <a:rPr lang="en-AU" dirty="0" err="1"/>
              <a:t>korps</a:t>
            </a:r>
            <a:r>
              <a:rPr lang="en-AU" dirty="0"/>
              <a:t> yang </a:t>
            </a:r>
            <a:r>
              <a:rPr lang="en-AU" dirty="0" err="1"/>
              <a:t>berbuat</a:t>
            </a:r>
            <a:r>
              <a:rPr lang="en-AU" dirty="0"/>
              <a:t> </a:t>
            </a:r>
            <a:r>
              <a:rPr lang="en-AU" dirty="0" err="1"/>
              <a:t>tidak</a:t>
            </a:r>
            <a:r>
              <a:rPr lang="en-AU" dirty="0"/>
              <a:t> </a:t>
            </a:r>
            <a:r>
              <a:rPr lang="en-AU" dirty="0" err="1"/>
              <a:t>baik</a:t>
            </a:r>
            <a:r>
              <a:rPr lang="en-AU" dirty="0"/>
              <a:t> </a:t>
            </a:r>
            <a:r>
              <a:rPr lang="en-AU" dirty="0" err="1"/>
              <a:t>dan</a:t>
            </a:r>
            <a:r>
              <a:rPr lang="en-AU" dirty="0"/>
              <a:t> </a:t>
            </a:r>
            <a:r>
              <a:rPr lang="en-AU" dirty="0" err="1"/>
              <a:t>bukan</a:t>
            </a:r>
            <a:r>
              <a:rPr lang="en-AU" dirty="0"/>
              <a:t> </a:t>
            </a:r>
            <a:r>
              <a:rPr lang="en-AU" dirty="0" err="1"/>
              <a:t>menutupi</a:t>
            </a:r>
            <a:r>
              <a:rPr lang="en-AU" dirty="0"/>
              <a:t> </a:t>
            </a:r>
            <a:r>
              <a:rPr lang="en-AU" dirty="0" err="1"/>
              <a:t>kesalahanya</a:t>
            </a:r>
            <a:r>
              <a:rPr lang="en-AU" dirty="0"/>
              <a:t>, </a:t>
            </a:r>
            <a:r>
              <a:rPr lang="en-AU" dirty="0" err="1"/>
              <a:t>dan</a:t>
            </a:r>
            <a:r>
              <a:rPr lang="en-AU" dirty="0"/>
              <a:t> </a:t>
            </a:r>
            <a:r>
              <a:rPr lang="en-AU" dirty="0" err="1"/>
              <a:t>berani</a:t>
            </a:r>
            <a:r>
              <a:rPr lang="en-AU" dirty="0"/>
              <a:t> </a:t>
            </a:r>
            <a:r>
              <a:rPr lang="en-AU" dirty="0" err="1"/>
              <a:t>mawas</a:t>
            </a:r>
            <a:r>
              <a:rPr lang="en-AU" dirty="0"/>
              <a:t> </a:t>
            </a:r>
            <a:r>
              <a:rPr lang="en-AU" dirty="0" err="1"/>
              <a:t>diri</a:t>
            </a:r>
            <a:r>
              <a:rPr lang="en-AU" dirty="0"/>
              <a:t>. Dan </a:t>
            </a:r>
            <a:r>
              <a:rPr lang="en-AU" dirty="0" err="1"/>
              <a:t>mengenai</a:t>
            </a:r>
            <a:r>
              <a:rPr lang="en-AU" dirty="0"/>
              <a:t> </a:t>
            </a:r>
            <a:r>
              <a:rPr lang="en-AU" dirty="0" err="1"/>
              <a:t>loyalitas</a:t>
            </a:r>
            <a:r>
              <a:rPr lang="en-AU" dirty="0"/>
              <a:t> </a:t>
            </a:r>
            <a:r>
              <a:rPr lang="en-AU" dirty="0" err="1"/>
              <a:t>perlu</a:t>
            </a:r>
            <a:r>
              <a:rPr lang="en-AU" dirty="0"/>
              <a:t> </a:t>
            </a:r>
            <a:r>
              <a:rPr lang="en-AU" dirty="0" err="1"/>
              <a:t>diartikan</a:t>
            </a:r>
            <a:r>
              <a:rPr lang="en-AU" dirty="0"/>
              <a:t> </a:t>
            </a:r>
            <a:r>
              <a:rPr lang="en-AU" dirty="0" err="1"/>
              <a:t>lebih</a:t>
            </a:r>
            <a:r>
              <a:rPr lang="en-AU" dirty="0"/>
              <a:t> </a:t>
            </a:r>
            <a:r>
              <a:rPr lang="en-AU" dirty="0" err="1"/>
              <a:t>luas</a:t>
            </a:r>
            <a:r>
              <a:rPr lang="en-AU" dirty="0"/>
              <a:t> </a:t>
            </a:r>
            <a:r>
              <a:rPr lang="en-AU" dirty="0" err="1"/>
              <a:t>disamping</a:t>
            </a:r>
            <a:r>
              <a:rPr lang="en-AU" dirty="0"/>
              <a:t> </a:t>
            </a:r>
            <a:r>
              <a:rPr lang="en-AU" dirty="0" err="1"/>
              <a:t>kepada</a:t>
            </a:r>
            <a:r>
              <a:rPr lang="en-AU" dirty="0"/>
              <a:t> </a:t>
            </a:r>
            <a:r>
              <a:rPr lang="en-AU" dirty="0" err="1"/>
              <a:t>korps</a:t>
            </a:r>
            <a:r>
              <a:rPr lang="en-AU" dirty="0"/>
              <a:t>, </a:t>
            </a:r>
            <a:r>
              <a:rPr lang="en-AU" dirty="0" err="1"/>
              <a:t>loyalitas</a:t>
            </a:r>
            <a:r>
              <a:rPr lang="en-AU" dirty="0"/>
              <a:t> </a:t>
            </a:r>
            <a:r>
              <a:rPr lang="en-AU" dirty="0" err="1"/>
              <a:t>mengandung</a:t>
            </a:r>
            <a:r>
              <a:rPr lang="en-AU" dirty="0"/>
              <a:t> </a:t>
            </a:r>
            <a:r>
              <a:rPr lang="en-AU" dirty="0" err="1"/>
              <a:t>pengertian</a:t>
            </a:r>
            <a:r>
              <a:rPr lang="en-AU" dirty="0"/>
              <a:t> pula </a:t>
            </a:r>
            <a:r>
              <a:rPr lang="en-AU" dirty="0" err="1"/>
              <a:t>bahwa</a:t>
            </a:r>
            <a:r>
              <a:rPr lang="en-AU" dirty="0"/>
              <a:t> </a:t>
            </a:r>
            <a:r>
              <a:rPr lang="en-AU" dirty="0" err="1"/>
              <a:t>apa</a:t>
            </a:r>
            <a:r>
              <a:rPr lang="en-AU" dirty="0"/>
              <a:t> yang </a:t>
            </a:r>
            <a:r>
              <a:rPr lang="en-AU" dirty="0" err="1"/>
              <a:t>diperbuat</a:t>
            </a:r>
            <a:r>
              <a:rPr lang="en-AU" dirty="0"/>
              <a:t> </a:t>
            </a:r>
            <a:r>
              <a:rPr lang="en-AU" dirty="0" err="1"/>
              <a:t>harus</a:t>
            </a:r>
            <a:r>
              <a:rPr lang="en-AU" dirty="0"/>
              <a:t> </a:t>
            </a:r>
            <a:r>
              <a:rPr lang="en-AU" dirty="0" err="1"/>
              <a:t>memberikan</a:t>
            </a:r>
            <a:r>
              <a:rPr lang="en-AU" dirty="0"/>
              <a:t> </a:t>
            </a:r>
            <a:r>
              <a:rPr lang="en-AU" dirty="0" err="1"/>
              <a:t>manfaat</a:t>
            </a:r>
            <a:r>
              <a:rPr lang="en-AU" dirty="0"/>
              <a:t> </a:t>
            </a:r>
            <a:r>
              <a:rPr lang="en-AU" dirty="0" err="1"/>
              <a:t>atau</a:t>
            </a:r>
            <a:r>
              <a:rPr lang="en-AU" dirty="0"/>
              <a:t> </a:t>
            </a:r>
            <a:r>
              <a:rPr lang="en-AU" dirty="0" err="1"/>
              <a:t>kebaikan</a:t>
            </a:r>
            <a:r>
              <a:rPr lang="en-AU" dirty="0"/>
              <a:t> </a:t>
            </a:r>
            <a:r>
              <a:rPr lang="en-AU" dirty="0" err="1"/>
              <a:t>dimanapun</a:t>
            </a:r>
            <a:r>
              <a:rPr lang="en-AU" dirty="0"/>
              <a:t> </a:t>
            </a:r>
            <a:r>
              <a:rPr lang="en-AU" dirty="0" err="1"/>
              <a:t>ia</a:t>
            </a:r>
            <a:r>
              <a:rPr lang="en-AU" dirty="0"/>
              <a:t> </a:t>
            </a:r>
            <a:r>
              <a:rPr lang="en-AU" dirty="0" err="1"/>
              <a:t>berada</a:t>
            </a:r>
            <a:r>
              <a:rPr lang="en-AU" dirty="0" smtClean="0"/>
              <a:t>.</a:t>
            </a:r>
          </a:p>
          <a:p>
            <a:endParaRPr lang="id-ID" dirty="0"/>
          </a:p>
        </p:txBody>
      </p:sp>
    </p:spTree>
    <p:extLst>
      <p:ext uri="{BB962C8B-B14F-4D97-AF65-F5344CB8AC3E}">
        <p14:creationId xmlns:p14="http://schemas.microsoft.com/office/powerpoint/2010/main" val="555834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 HALENTRI</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id-ID" dirty="0"/>
              <a:t>Halentri adalah tata cara kehidupan sehari – hari seorang </a:t>
            </a:r>
            <a:r>
              <a:rPr lang="id-ID" dirty="0" smtClean="0"/>
              <a:t>Paskibra</a:t>
            </a:r>
            <a:r>
              <a:rPr lang="en-US" dirty="0" smtClean="0"/>
              <a:t> yang </a:t>
            </a:r>
            <a:r>
              <a:rPr lang="en-US" dirty="0" err="1" smtClean="0"/>
              <a:t>diwujudkan</a:t>
            </a:r>
            <a:r>
              <a:rPr lang="en-US" dirty="0" smtClean="0"/>
              <a:t> </a:t>
            </a:r>
            <a:r>
              <a:rPr lang="en-US" dirty="0" err="1" smtClean="0"/>
              <a:t>dalam</a:t>
            </a:r>
            <a:r>
              <a:rPr lang="en-US" dirty="0" smtClean="0"/>
              <a:t> </a:t>
            </a:r>
            <a:r>
              <a:rPr lang="en-US" dirty="0" err="1" smtClean="0"/>
              <a:t>sikap</a:t>
            </a:r>
            <a:r>
              <a:rPr lang="en-US" dirty="0" smtClean="0"/>
              <a:t> </a:t>
            </a:r>
            <a:r>
              <a:rPr lang="en-US" dirty="0" err="1" smtClean="0"/>
              <a:t>seorang</a:t>
            </a:r>
            <a:r>
              <a:rPr lang="en-US" dirty="0" smtClean="0"/>
              <a:t> </a:t>
            </a:r>
            <a:r>
              <a:rPr lang="en-US" dirty="0" err="1" smtClean="0"/>
              <a:t>Paskibra</a:t>
            </a:r>
            <a:r>
              <a:rPr lang="en-US" dirty="0" smtClean="0"/>
              <a:t>.</a:t>
            </a:r>
          </a:p>
          <a:p>
            <a:r>
              <a:rPr lang="en-US" dirty="0" err="1"/>
              <a:t>Sikap</a:t>
            </a:r>
            <a:r>
              <a:rPr lang="en-US" dirty="0"/>
              <a:t> </a:t>
            </a:r>
            <a:r>
              <a:rPr lang="en-US" dirty="0" err="1"/>
              <a:t>adalah</a:t>
            </a:r>
            <a:r>
              <a:rPr lang="en-US" dirty="0"/>
              <a:t> </a:t>
            </a:r>
            <a:r>
              <a:rPr lang="en-US" dirty="0" err="1"/>
              <a:t>kecenderungan</a:t>
            </a:r>
            <a:r>
              <a:rPr lang="en-US" dirty="0"/>
              <a:t> </a:t>
            </a:r>
            <a:r>
              <a:rPr lang="en-US" dirty="0" err="1"/>
              <a:t>seseorang</a:t>
            </a:r>
            <a:r>
              <a:rPr lang="en-US" dirty="0"/>
              <a:t> </a:t>
            </a:r>
            <a:r>
              <a:rPr lang="en-US" dirty="0" err="1"/>
              <a:t>untuk</a:t>
            </a:r>
            <a:r>
              <a:rPr lang="en-US" dirty="0"/>
              <a:t> </a:t>
            </a:r>
            <a:r>
              <a:rPr lang="en-US" dirty="0" err="1"/>
              <a:t>bertingkah</a:t>
            </a:r>
            <a:r>
              <a:rPr lang="en-US" dirty="0"/>
              <a:t> </a:t>
            </a:r>
            <a:r>
              <a:rPr lang="en-US" dirty="0" err="1"/>
              <a:t>laku</a:t>
            </a:r>
            <a:r>
              <a:rPr lang="en-US" dirty="0"/>
              <a:t> </a:t>
            </a:r>
            <a:r>
              <a:rPr lang="en-US" dirty="0" err="1"/>
              <a:t>atau</a:t>
            </a:r>
            <a:r>
              <a:rPr lang="en-US" dirty="0"/>
              <a:t> </a:t>
            </a:r>
            <a:r>
              <a:rPr lang="en-US" dirty="0" err="1"/>
              <a:t>berbuat</a:t>
            </a:r>
            <a:r>
              <a:rPr lang="en-US" dirty="0" smtClean="0"/>
              <a:t>. </a:t>
            </a:r>
            <a:r>
              <a:rPr lang="en-US" dirty="0" err="1" smtClean="0"/>
              <a:t>Sikap</a:t>
            </a:r>
            <a:r>
              <a:rPr lang="en-US" dirty="0" smtClean="0"/>
              <a:t> juga </a:t>
            </a:r>
            <a:r>
              <a:rPr lang="en-US" dirty="0" err="1"/>
              <a:t>dapat</a:t>
            </a:r>
            <a:r>
              <a:rPr lang="en-US" dirty="0"/>
              <a:t> </a:t>
            </a:r>
            <a:r>
              <a:rPr lang="en-US" dirty="0" err="1"/>
              <a:t>diartikan</a:t>
            </a:r>
            <a:r>
              <a:rPr lang="en-US" dirty="0"/>
              <a:t>  </a:t>
            </a:r>
            <a:r>
              <a:rPr lang="en-US" dirty="0" err="1"/>
              <a:t>sebagai</a:t>
            </a:r>
            <a:r>
              <a:rPr lang="en-US" dirty="0"/>
              <a:t> </a:t>
            </a:r>
            <a:r>
              <a:rPr lang="en-US" dirty="0" err="1"/>
              <a:t>cara</a:t>
            </a:r>
            <a:r>
              <a:rPr lang="en-US" dirty="0"/>
              <a:t> </a:t>
            </a:r>
            <a:r>
              <a:rPr lang="en-US" dirty="0" err="1"/>
              <a:t>memandang</a:t>
            </a:r>
            <a:r>
              <a:rPr lang="en-US" dirty="0"/>
              <a:t> </a:t>
            </a:r>
            <a:r>
              <a:rPr lang="en-US" dirty="0" err="1"/>
              <a:t>suatu</a:t>
            </a:r>
            <a:r>
              <a:rPr lang="en-US" dirty="0"/>
              <a:t> </a:t>
            </a:r>
            <a:r>
              <a:rPr lang="en-US" dirty="0" err="1"/>
              <a:t>hal</a:t>
            </a:r>
            <a:r>
              <a:rPr lang="en-US" dirty="0"/>
              <a:t>, </a:t>
            </a:r>
            <a:r>
              <a:rPr lang="en-US" dirty="0" err="1"/>
              <a:t>sesuatu</a:t>
            </a:r>
            <a:r>
              <a:rPr lang="en-US" dirty="0"/>
              <a:t> </a:t>
            </a:r>
            <a:r>
              <a:rPr lang="en-US" dirty="0" err="1"/>
              <a:t>hal</a:t>
            </a:r>
            <a:r>
              <a:rPr lang="en-US" dirty="0"/>
              <a:t> </a:t>
            </a:r>
            <a:r>
              <a:rPr lang="en-US" dirty="0" err="1"/>
              <a:t>dapat</a:t>
            </a:r>
            <a:r>
              <a:rPr lang="en-US" dirty="0"/>
              <a:t> </a:t>
            </a:r>
            <a:r>
              <a:rPr lang="en-US" dirty="0" err="1"/>
              <a:t>dipandang</a:t>
            </a:r>
            <a:r>
              <a:rPr lang="en-US" dirty="0"/>
              <a:t> </a:t>
            </a:r>
            <a:r>
              <a:rPr lang="en-US" dirty="0" err="1"/>
              <a:t>sebagai</a:t>
            </a:r>
            <a:r>
              <a:rPr lang="en-US" dirty="0"/>
              <a:t> </a:t>
            </a:r>
            <a:r>
              <a:rPr lang="en-US" dirty="0" err="1"/>
              <a:t>hal</a:t>
            </a:r>
            <a:r>
              <a:rPr lang="en-US" dirty="0"/>
              <a:t> yang </a:t>
            </a:r>
            <a:r>
              <a:rPr lang="en-US" dirty="0" err="1"/>
              <a:t>p</a:t>
            </a:r>
            <a:r>
              <a:rPr lang="en-US" dirty="0" err="1" smtClean="0"/>
              <a:t>ositif</a:t>
            </a:r>
            <a:r>
              <a:rPr lang="en-US" dirty="0" smtClean="0"/>
              <a:t> </a:t>
            </a:r>
            <a:r>
              <a:rPr lang="en-US" dirty="0" err="1"/>
              <a:t>atau</a:t>
            </a:r>
            <a:r>
              <a:rPr lang="en-US" dirty="0"/>
              <a:t> negative </a:t>
            </a:r>
            <a:r>
              <a:rPr lang="en-US" dirty="0" err="1"/>
              <a:t>bergantung</a:t>
            </a:r>
            <a:r>
              <a:rPr lang="en-US" dirty="0"/>
              <a:t> </a:t>
            </a:r>
            <a:r>
              <a:rPr lang="en-US" dirty="0" err="1"/>
              <a:t>pada</a:t>
            </a:r>
            <a:r>
              <a:rPr lang="en-US" dirty="0"/>
              <a:t> </a:t>
            </a:r>
            <a:r>
              <a:rPr lang="en-US" dirty="0" err="1"/>
              <a:t>pilihan</a:t>
            </a:r>
            <a:r>
              <a:rPr lang="en-US" dirty="0"/>
              <a:t> </a:t>
            </a:r>
            <a:r>
              <a:rPr lang="en-US" dirty="0" err="1"/>
              <a:t>kita</a:t>
            </a:r>
            <a:r>
              <a:rPr lang="en-US" dirty="0"/>
              <a:t>. </a:t>
            </a:r>
            <a:r>
              <a:rPr lang="en-US" dirty="0" err="1"/>
              <a:t>Diorganisasi</a:t>
            </a:r>
            <a:r>
              <a:rPr lang="en-US" dirty="0"/>
              <a:t> </a:t>
            </a:r>
            <a:r>
              <a:rPr lang="en-US" dirty="0" err="1"/>
              <a:t>Paskibra</a:t>
            </a:r>
            <a:r>
              <a:rPr lang="en-US" dirty="0"/>
              <a:t> </a:t>
            </a:r>
            <a:r>
              <a:rPr lang="en-US" dirty="0" err="1"/>
              <a:t>kita</a:t>
            </a:r>
            <a:r>
              <a:rPr lang="en-US" dirty="0"/>
              <a:t> </a:t>
            </a:r>
            <a:r>
              <a:rPr lang="en-US" dirty="0" err="1"/>
              <a:t>dilatih</a:t>
            </a:r>
            <a:r>
              <a:rPr lang="en-US" dirty="0"/>
              <a:t> </a:t>
            </a:r>
            <a:r>
              <a:rPr lang="en-US" dirty="0" err="1"/>
              <a:t>untuk</a:t>
            </a:r>
            <a:r>
              <a:rPr lang="en-US" dirty="0"/>
              <a:t> </a:t>
            </a:r>
            <a:r>
              <a:rPr lang="en-US" dirty="0" err="1"/>
              <a:t>memiliki</a:t>
            </a:r>
            <a:r>
              <a:rPr lang="en-US" dirty="0"/>
              <a:t> </a:t>
            </a:r>
            <a:r>
              <a:rPr lang="en-US" dirty="0" err="1"/>
              <a:t>sikap</a:t>
            </a:r>
            <a:r>
              <a:rPr lang="en-US" dirty="0"/>
              <a:t> yang </a:t>
            </a:r>
            <a:r>
              <a:rPr lang="en-US" dirty="0" err="1"/>
              <a:t>p</a:t>
            </a:r>
            <a:r>
              <a:rPr lang="en-US" dirty="0" err="1" smtClean="0"/>
              <a:t>ositif</a:t>
            </a:r>
            <a:r>
              <a:rPr lang="en-US" dirty="0" smtClean="0"/>
              <a:t> </a:t>
            </a:r>
            <a:r>
              <a:rPr lang="en-US" dirty="0" err="1"/>
              <a:t>sebagai</a:t>
            </a:r>
            <a:r>
              <a:rPr lang="en-US" dirty="0"/>
              <a:t> modal </a:t>
            </a:r>
            <a:r>
              <a:rPr lang="en-US" dirty="0" err="1"/>
              <a:t>dasar</a:t>
            </a:r>
            <a:r>
              <a:rPr lang="en-US" dirty="0"/>
              <a:t> </a:t>
            </a:r>
            <a:r>
              <a:rPr lang="en-US" dirty="0" err="1"/>
              <a:t>kepribadian</a:t>
            </a:r>
            <a:r>
              <a:rPr lang="en-US" dirty="0"/>
              <a:t> </a:t>
            </a:r>
            <a:r>
              <a:rPr lang="en-US" dirty="0" err="1"/>
              <a:t>seluruh</a:t>
            </a:r>
            <a:r>
              <a:rPr lang="en-US" dirty="0"/>
              <a:t> </a:t>
            </a:r>
            <a:r>
              <a:rPr lang="en-US" dirty="0" err="1"/>
              <a:t>anggotanya</a:t>
            </a:r>
            <a:r>
              <a:rPr lang="en-US" dirty="0"/>
              <a:t>.</a:t>
            </a:r>
          </a:p>
          <a:p>
            <a:r>
              <a:rPr lang="en-US" dirty="0" err="1"/>
              <a:t>Sikap</a:t>
            </a:r>
            <a:r>
              <a:rPr lang="en-US" dirty="0"/>
              <a:t> </a:t>
            </a:r>
            <a:r>
              <a:rPr lang="en-US" dirty="0" err="1"/>
              <a:t>seorang</a:t>
            </a:r>
            <a:r>
              <a:rPr lang="en-US" dirty="0"/>
              <a:t> </a:t>
            </a:r>
            <a:r>
              <a:rPr lang="en-US" dirty="0" err="1"/>
              <a:t>Paskibra</a:t>
            </a:r>
            <a:r>
              <a:rPr lang="en-US" dirty="0"/>
              <a:t> </a:t>
            </a:r>
            <a:r>
              <a:rPr lang="en-US" dirty="0" err="1"/>
              <a:t>akan</a:t>
            </a:r>
            <a:r>
              <a:rPr lang="en-US" dirty="0"/>
              <a:t> </a:t>
            </a:r>
            <a:r>
              <a:rPr lang="en-US" dirty="0" err="1"/>
              <a:t>selalu</a:t>
            </a:r>
            <a:r>
              <a:rPr lang="en-US" dirty="0"/>
              <a:t> </a:t>
            </a:r>
            <a:r>
              <a:rPr lang="en-US" dirty="0" err="1"/>
              <a:t>selaras</a:t>
            </a:r>
            <a:r>
              <a:rPr lang="en-US" dirty="0"/>
              <a:t> </a:t>
            </a:r>
            <a:r>
              <a:rPr lang="en-US" dirty="0" err="1"/>
              <a:t>dengan</a:t>
            </a:r>
            <a:r>
              <a:rPr lang="en-US" dirty="0"/>
              <a:t> </a:t>
            </a:r>
            <a:r>
              <a:rPr lang="en-US" dirty="0" err="1"/>
              <a:t>tatakrama.tatakrama</a:t>
            </a:r>
            <a:r>
              <a:rPr lang="en-US" dirty="0"/>
              <a:t> </a:t>
            </a:r>
            <a:r>
              <a:rPr lang="en-US" dirty="0" err="1"/>
              <a:t>adalah</a:t>
            </a:r>
            <a:r>
              <a:rPr lang="en-US" dirty="0"/>
              <a:t> </a:t>
            </a:r>
            <a:r>
              <a:rPr lang="en-US" dirty="0" err="1"/>
              <a:t>kebiasaan</a:t>
            </a:r>
            <a:r>
              <a:rPr lang="en-US" dirty="0"/>
              <a:t> </a:t>
            </a:r>
            <a:r>
              <a:rPr lang="en-US" dirty="0" err="1"/>
              <a:t>sopan</a:t>
            </a:r>
            <a:r>
              <a:rPr lang="en-US" dirty="0"/>
              <a:t> </a:t>
            </a:r>
            <a:r>
              <a:rPr lang="en-US" dirty="0" err="1"/>
              <a:t>santun</a:t>
            </a:r>
            <a:r>
              <a:rPr lang="en-US" dirty="0"/>
              <a:t> yang </a:t>
            </a:r>
            <a:r>
              <a:rPr lang="en-US" dirty="0" err="1"/>
              <a:t>disepakati</a:t>
            </a:r>
            <a:r>
              <a:rPr lang="en-US" dirty="0"/>
              <a:t> </a:t>
            </a:r>
            <a:r>
              <a:rPr lang="en-US" dirty="0" err="1"/>
              <a:t>dilingkungan</a:t>
            </a:r>
            <a:r>
              <a:rPr lang="en-US" dirty="0"/>
              <a:t> </a:t>
            </a:r>
            <a:r>
              <a:rPr lang="en-US" dirty="0" err="1"/>
              <a:t>rumah</a:t>
            </a:r>
            <a:r>
              <a:rPr lang="en-US" dirty="0"/>
              <a:t> </a:t>
            </a:r>
            <a:r>
              <a:rPr lang="en-US" dirty="0" err="1"/>
              <a:t>atau</a:t>
            </a:r>
            <a:r>
              <a:rPr lang="en-US" dirty="0"/>
              <a:t> </a:t>
            </a:r>
            <a:r>
              <a:rPr lang="en-US" dirty="0" err="1"/>
              <a:t>keluarga</a:t>
            </a:r>
            <a:r>
              <a:rPr lang="en-US" dirty="0"/>
              <a:t>, </a:t>
            </a:r>
            <a:r>
              <a:rPr lang="en-US" dirty="0" err="1"/>
              <a:t>sekolah</a:t>
            </a:r>
            <a:r>
              <a:rPr lang="en-US" dirty="0"/>
              <a:t>, </a:t>
            </a:r>
            <a:r>
              <a:rPr lang="en-US" dirty="0" err="1"/>
              <a:t>hubungan</a:t>
            </a:r>
            <a:r>
              <a:rPr lang="en-US" dirty="0"/>
              <a:t> </a:t>
            </a:r>
            <a:r>
              <a:rPr lang="en-US" dirty="0" err="1"/>
              <a:t>masyarakat</a:t>
            </a:r>
            <a:r>
              <a:rPr lang="en-US" dirty="0"/>
              <a:t> </a:t>
            </a:r>
            <a:r>
              <a:rPr lang="en-US" dirty="0" err="1"/>
              <a:t>dimana</a:t>
            </a:r>
            <a:r>
              <a:rPr lang="en-US" dirty="0"/>
              <a:t> </a:t>
            </a:r>
            <a:r>
              <a:rPr lang="en-US" dirty="0" err="1"/>
              <a:t>kita</a:t>
            </a:r>
            <a:r>
              <a:rPr lang="en-US" dirty="0"/>
              <a:t> </a:t>
            </a:r>
            <a:r>
              <a:rPr lang="en-US" dirty="0" err="1"/>
              <a:t>berada</a:t>
            </a:r>
            <a:r>
              <a:rPr lang="en-US" dirty="0"/>
              <a:t>.</a:t>
            </a:r>
          </a:p>
          <a:p>
            <a:r>
              <a:rPr lang="en-US" dirty="0" err="1"/>
              <a:t>Sopan</a:t>
            </a:r>
            <a:r>
              <a:rPr lang="en-US" dirty="0"/>
              <a:t> </a:t>
            </a:r>
            <a:r>
              <a:rPr lang="en-US" dirty="0" err="1"/>
              <a:t>santun</a:t>
            </a:r>
            <a:r>
              <a:rPr lang="en-US" dirty="0"/>
              <a:t> </a:t>
            </a:r>
            <a:r>
              <a:rPr lang="en-US" dirty="0" err="1"/>
              <a:t>adalah</a:t>
            </a:r>
            <a:r>
              <a:rPr lang="en-US" dirty="0"/>
              <a:t> </a:t>
            </a:r>
            <a:r>
              <a:rPr lang="en-US" dirty="0" err="1"/>
              <a:t>sikap</a:t>
            </a:r>
            <a:r>
              <a:rPr lang="en-US" dirty="0"/>
              <a:t> </a:t>
            </a:r>
            <a:r>
              <a:rPr lang="en-US" dirty="0" err="1"/>
              <a:t>prilaku</a:t>
            </a:r>
            <a:r>
              <a:rPr lang="en-US" dirty="0"/>
              <a:t> </a:t>
            </a:r>
            <a:r>
              <a:rPr lang="en-US" dirty="0" err="1"/>
              <a:t>seseorang</a:t>
            </a:r>
            <a:r>
              <a:rPr lang="en-US" dirty="0"/>
              <a:t>  yang </a:t>
            </a:r>
            <a:r>
              <a:rPr lang="en-US" dirty="0" err="1"/>
              <a:t>merupakan</a:t>
            </a:r>
            <a:r>
              <a:rPr lang="en-US" dirty="0"/>
              <a:t> </a:t>
            </a:r>
            <a:r>
              <a:rPr lang="en-US" dirty="0" err="1"/>
              <a:t>kebiasaan</a:t>
            </a:r>
            <a:r>
              <a:rPr lang="en-US" dirty="0"/>
              <a:t> yang </a:t>
            </a:r>
            <a:r>
              <a:rPr lang="en-US" dirty="0" err="1"/>
              <a:t>disepakati</a:t>
            </a:r>
            <a:r>
              <a:rPr lang="en-US" dirty="0"/>
              <a:t> </a:t>
            </a:r>
            <a:r>
              <a:rPr lang="en-US" dirty="0" err="1"/>
              <a:t>dan</a:t>
            </a:r>
            <a:r>
              <a:rPr lang="en-US" dirty="0"/>
              <a:t> </a:t>
            </a:r>
            <a:r>
              <a:rPr lang="en-US" dirty="0" err="1"/>
              <a:t>diterima</a:t>
            </a:r>
            <a:r>
              <a:rPr lang="en-US" dirty="0"/>
              <a:t> </a:t>
            </a:r>
            <a:r>
              <a:rPr lang="en-US" dirty="0" err="1"/>
              <a:t>dalam</a:t>
            </a:r>
            <a:r>
              <a:rPr lang="en-US" dirty="0"/>
              <a:t> </a:t>
            </a:r>
            <a:r>
              <a:rPr lang="en-US" dirty="0" err="1"/>
              <a:t>lingkungan</a:t>
            </a:r>
            <a:r>
              <a:rPr lang="en-US" dirty="0"/>
              <a:t> </a:t>
            </a:r>
            <a:r>
              <a:rPr lang="en-US" dirty="0" err="1"/>
              <a:t>pergaulan</a:t>
            </a:r>
            <a:r>
              <a:rPr lang="en-US" dirty="0"/>
              <a:t>. </a:t>
            </a:r>
            <a:r>
              <a:rPr lang="en-US" dirty="0" err="1"/>
              <a:t>Sopan</a:t>
            </a:r>
            <a:r>
              <a:rPr lang="en-US" dirty="0"/>
              <a:t> </a:t>
            </a:r>
            <a:r>
              <a:rPr lang="en-US" dirty="0" err="1"/>
              <a:t>santun</a:t>
            </a:r>
            <a:r>
              <a:rPr lang="en-US" dirty="0"/>
              <a:t> </a:t>
            </a:r>
            <a:r>
              <a:rPr lang="en-US" dirty="0" err="1"/>
              <a:t>merupakan</a:t>
            </a:r>
            <a:r>
              <a:rPr lang="en-US" dirty="0"/>
              <a:t> </a:t>
            </a:r>
            <a:r>
              <a:rPr lang="en-US" dirty="0" err="1"/>
              <a:t>perwujudan</a:t>
            </a:r>
            <a:r>
              <a:rPr lang="en-US" dirty="0"/>
              <a:t> </a:t>
            </a:r>
            <a:r>
              <a:rPr lang="en-US" dirty="0" err="1"/>
              <a:t>budi</a:t>
            </a:r>
            <a:r>
              <a:rPr lang="en-US" dirty="0"/>
              <a:t> </a:t>
            </a:r>
            <a:r>
              <a:rPr lang="en-US" dirty="0" err="1"/>
              <a:t>pekerti</a:t>
            </a:r>
            <a:r>
              <a:rPr lang="en-US" dirty="0"/>
              <a:t> </a:t>
            </a:r>
            <a:r>
              <a:rPr lang="en-US" dirty="0" err="1"/>
              <a:t>luhur</a:t>
            </a:r>
            <a:r>
              <a:rPr lang="en-US" dirty="0"/>
              <a:t> yang </a:t>
            </a:r>
            <a:r>
              <a:rPr lang="en-US" dirty="0" err="1"/>
              <a:t>dapat</a:t>
            </a:r>
            <a:r>
              <a:rPr lang="en-US" dirty="0"/>
              <a:t> </a:t>
            </a:r>
            <a:r>
              <a:rPr lang="en-US" dirty="0" err="1"/>
              <a:t>diperoleh</a:t>
            </a:r>
            <a:r>
              <a:rPr lang="en-US" dirty="0"/>
              <a:t> </a:t>
            </a:r>
            <a:r>
              <a:rPr lang="en-US" dirty="0" err="1"/>
              <a:t>melalui</a:t>
            </a:r>
            <a:r>
              <a:rPr lang="en-US" dirty="0"/>
              <a:t> </a:t>
            </a:r>
            <a:r>
              <a:rPr lang="en-US" dirty="0" err="1"/>
              <a:t>pendidikan</a:t>
            </a:r>
            <a:r>
              <a:rPr lang="en-US" dirty="0"/>
              <a:t> </a:t>
            </a:r>
            <a:r>
              <a:rPr lang="en-US" dirty="0" err="1"/>
              <a:t>dan</a:t>
            </a:r>
            <a:r>
              <a:rPr lang="en-US" dirty="0"/>
              <a:t> </a:t>
            </a:r>
            <a:r>
              <a:rPr lang="en-US" dirty="0" err="1"/>
              <a:t>latihan</a:t>
            </a:r>
            <a:r>
              <a:rPr lang="en-US" dirty="0"/>
              <a:t> </a:t>
            </a:r>
            <a:r>
              <a:rPr lang="en-US" dirty="0" err="1"/>
              <a:t>sejak</a:t>
            </a:r>
            <a:r>
              <a:rPr lang="en-US" dirty="0"/>
              <a:t> </a:t>
            </a:r>
            <a:r>
              <a:rPr lang="en-US" dirty="0" err="1"/>
              <a:t>seseorang</a:t>
            </a:r>
            <a:r>
              <a:rPr lang="en-US" dirty="0"/>
              <a:t> </a:t>
            </a:r>
            <a:r>
              <a:rPr lang="en-US" dirty="0" err="1"/>
              <a:t>lahir</a:t>
            </a:r>
            <a:r>
              <a:rPr lang="en-US" dirty="0"/>
              <a:t>, </a:t>
            </a:r>
            <a:r>
              <a:rPr lang="en-US" dirty="0" err="1"/>
              <a:t>terwujud</a:t>
            </a:r>
            <a:r>
              <a:rPr lang="en-US" dirty="0"/>
              <a:t> </a:t>
            </a:r>
            <a:r>
              <a:rPr lang="en-US" dirty="0" err="1"/>
              <a:t>dalam</a:t>
            </a:r>
            <a:r>
              <a:rPr lang="en-US" dirty="0"/>
              <a:t> </a:t>
            </a:r>
            <a:r>
              <a:rPr lang="en-US" dirty="0" err="1"/>
              <a:t>bentuk</a:t>
            </a:r>
            <a:r>
              <a:rPr lang="en-US" dirty="0"/>
              <a:t> </a:t>
            </a:r>
            <a:r>
              <a:rPr lang="en-US" dirty="0" err="1"/>
              <a:t>sikap</a:t>
            </a:r>
            <a:r>
              <a:rPr lang="en-US" dirty="0"/>
              <a:t> </a:t>
            </a:r>
            <a:r>
              <a:rPr lang="en-US" dirty="0" err="1"/>
              <a:t>dan</a:t>
            </a:r>
            <a:r>
              <a:rPr lang="en-US" dirty="0"/>
              <a:t> </a:t>
            </a:r>
            <a:r>
              <a:rPr lang="en-US" dirty="0" err="1"/>
              <a:t>prilaku</a:t>
            </a:r>
            <a:r>
              <a:rPr lang="en-US" dirty="0"/>
              <a:t> yang </a:t>
            </a:r>
            <a:r>
              <a:rPr lang="en-US" dirty="0" err="1"/>
              <a:t>selaras</a:t>
            </a:r>
            <a:r>
              <a:rPr lang="en-US" dirty="0"/>
              <a:t> </a:t>
            </a:r>
            <a:r>
              <a:rPr lang="en-US" dirty="0" err="1"/>
              <a:t>dan</a:t>
            </a:r>
            <a:r>
              <a:rPr lang="en-US" dirty="0"/>
              <a:t> </a:t>
            </a:r>
            <a:r>
              <a:rPr lang="en-US" dirty="0" err="1"/>
              <a:t>serasi</a:t>
            </a:r>
            <a:r>
              <a:rPr lang="en-US" dirty="0"/>
              <a:t> </a:t>
            </a:r>
            <a:r>
              <a:rPr lang="en-US" dirty="0" err="1"/>
              <a:t>dengan</a:t>
            </a:r>
            <a:r>
              <a:rPr lang="en-US" dirty="0"/>
              <a:t> </a:t>
            </a:r>
            <a:r>
              <a:rPr lang="en-US" dirty="0" err="1"/>
              <a:t>kodrat</a:t>
            </a:r>
            <a:r>
              <a:rPr lang="en-US" dirty="0"/>
              <a:t>, </a:t>
            </a:r>
            <a:r>
              <a:rPr lang="en-US" dirty="0" err="1"/>
              <a:t>tempat</a:t>
            </a:r>
            <a:r>
              <a:rPr lang="en-US" dirty="0"/>
              <a:t>, </a:t>
            </a:r>
            <a:r>
              <a:rPr lang="en-US" dirty="0" err="1"/>
              <a:t>waktu</a:t>
            </a:r>
            <a:r>
              <a:rPr lang="en-US" dirty="0"/>
              <a:t> </a:t>
            </a:r>
            <a:r>
              <a:rPr lang="en-US" dirty="0" err="1"/>
              <a:t>dan</a:t>
            </a:r>
            <a:r>
              <a:rPr lang="en-US" dirty="0"/>
              <a:t> </a:t>
            </a:r>
            <a:r>
              <a:rPr lang="en-US" dirty="0" err="1"/>
              <a:t>kondisi</a:t>
            </a:r>
            <a:r>
              <a:rPr lang="en-US" dirty="0"/>
              <a:t> </a:t>
            </a:r>
            <a:r>
              <a:rPr lang="en-US" dirty="0" err="1"/>
              <a:t>lingkungan</a:t>
            </a:r>
            <a:r>
              <a:rPr lang="en-US" dirty="0"/>
              <a:t>.</a:t>
            </a:r>
          </a:p>
          <a:p>
            <a:pPr marL="0" indent="0">
              <a:buNone/>
            </a:pPr>
            <a:endParaRPr lang="en-AU" dirty="0"/>
          </a:p>
          <a:p>
            <a:pPr marL="0" indent="0">
              <a:buNone/>
            </a:pPr>
            <a:endParaRPr lang="en-US" dirty="0"/>
          </a:p>
        </p:txBody>
      </p:sp>
    </p:spTree>
    <p:extLst>
      <p:ext uri="{BB962C8B-B14F-4D97-AF65-F5344CB8AC3E}">
        <p14:creationId xmlns:p14="http://schemas.microsoft.com/office/powerpoint/2010/main" val="2726346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a:t>
            </a:r>
            <a:r>
              <a:rPr lang="en-US" dirty="0" err="1" smtClean="0"/>
              <a:t>Halentri</a:t>
            </a:r>
            <a:r>
              <a:rPr lang="en-US" dirty="0" smtClean="0"/>
              <a:t> </a:t>
            </a:r>
            <a:r>
              <a:rPr lang="en-US" dirty="0" err="1" smtClean="0"/>
              <a:t>Dasar</a:t>
            </a:r>
            <a:endParaRPr lang="id-ID" dirty="0"/>
          </a:p>
        </p:txBody>
      </p:sp>
      <p:sp>
        <p:nvSpPr>
          <p:cNvPr id="3" name="Content Placeholder 2"/>
          <p:cNvSpPr>
            <a:spLocks noGrp="1"/>
          </p:cNvSpPr>
          <p:nvPr>
            <p:ph idx="1"/>
          </p:nvPr>
        </p:nvSpPr>
        <p:spPr>
          <a:xfrm>
            <a:off x="838200" y="1825625"/>
            <a:ext cx="5391150" cy="4351338"/>
          </a:xfrm>
        </p:spPr>
        <p:txBody>
          <a:bodyPr>
            <a:normAutofit fontScale="62500" lnSpcReduction="20000"/>
          </a:bodyPr>
          <a:lstStyle/>
          <a:p>
            <a:r>
              <a:rPr lang="id-ID" dirty="0" smtClean="0"/>
              <a:t>a</a:t>
            </a:r>
            <a:r>
              <a:rPr lang="id-ID" dirty="0"/>
              <a:t>)    Pelaksanaan Penghormatan Militer ( PPM )</a:t>
            </a:r>
          </a:p>
          <a:p>
            <a:pPr lvl="1"/>
            <a:r>
              <a:rPr lang="id-ID" dirty="0"/>
              <a:t>Merupakan suatu penghormatan yang di berikan junior kepada seorang senior, waktu dalam latihan maupun di luar latihan. Waktu PPM dari pukul 08.00 s/d 18.00 WIB. Jika sudah lewat dari batas yang sudah di tentukan cukup dengan mengucapkan ” salam ”.</a:t>
            </a:r>
          </a:p>
          <a:p>
            <a:r>
              <a:rPr lang="id-ID" dirty="0"/>
              <a:t>b)    Halentri Di Jalan</a:t>
            </a:r>
          </a:p>
          <a:p>
            <a:pPr lvl="1"/>
            <a:r>
              <a:rPr lang="id-ID" dirty="0" smtClean="0"/>
              <a:t>Jika </a:t>
            </a:r>
            <a:r>
              <a:rPr lang="id-ID" dirty="0"/>
              <a:t>bertemu yang lebih tua sapalah terlebih dahulu</a:t>
            </a:r>
          </a:p>
          <a:p>
            <a:pPr lvl="1"/>
            <a:r>
              <a:rPr lang="id-ID" dirty="0" smtClean="0"/>
              <a:t>Bersikap </a:t>
            </a:r>
            <a:r>
              <a:rPr lang="id-ID" dirty="0"/>
              <a:t>ramah ( tidak menentang )</a:t>
            </a:r>
          </a:p>
          <a:p>
            <a:pPr lvl="1"/>
            <a:r>
              <a:rPr lang="id-ID" dirty="0" smtClean="0"/>
              <a:t>Jika </a:t>
            </a:r>
            <a:r>
              <a:rPr lang="id-ID" dirty="0"/>
              <a:t>di ajak bicara tataplah wajahnya dan pandangan tetap lurus ke depan, jangan membuang pandangan / muka.</a:t>
            </a:r>
          </a:p>
          <a:p>
            <a:pPr lvl="1"/>
            <a:r>
              <a:rPr lang="id-ID" dirty="0" smtClean="0"/>
              <a:t>Jika </a:t>
            </a:r>
            <a:r>
              <a:rPr lang="id-ID" dirty="0"/>
              <a:t>terburu – buru mintalah permisi.</a:t>
            </a:r>
          </a:p>
          <a:p>
            <a:r>
              <a:rPr lang="en-AU" dirty="0" smtClean="0"/>
              <a:t>c</a:t>
            </a:r>
            <a:r>
              <a:rPr lang="id-ID" dirty="0" smtClean="0"/>
              <a:t>)    </a:t>
            </a:r>
            <a:r>
              <a:rPr lang="id-ID" dirty="0"/>
              <a:t>Halentri Makan</a:t>
            </a:r>
          </a:p>
          <a:p>
            <a:pPr lvl="1"/>
            <a:r>
              <a:rPr lang="id-ID" dirty="0" smtClean="0"/>
              <a:t>Waktu </a:t>
            </a:r>
            <a:r>
              <a:rPr lang="id-ID" dirty="0"/>
              <a:t>makan posisi tubuh tegak.</a:t>
            </a:r>
          </a:p>
          <a:p>
            <a:pPr lvl="1"/>
            <a:r>
              <a:rPr lang="id-ID" dirty="0" smtClean="0"/>
              <a:t>Sendok </a:t>
            </a:r>
            <a:r>
              <a:rPr lang="id-ID" dirty="0"/>
              <a:t>di pegang oleh tangan kanan dan garpu di pegang oleh tangan kiri.</a:t>
            </a:r>
          </a:p>
          <a:p>
            <a:pPr lvl="1"/>
            <a:r>
              <a:rPr lang="id-ID" dirty="0" smtClean="0"/>
              <a:t>Cara </a:t>
            </a:r>
            <a:r>
              <a:rPr lang="id-ID" dirty="0"/>
              <a:t>memegang sendok dan garpu sama dengan memegang pena.</a:t>
            </a:r>
          </a:p>
          <a:p>
            <a:pPr lvl="1"/>
            <a:r>
              <a:rPr lang="id-ID" dirty="0" smtClean="0"/>
              <a:t>Diwaktu </a:t>
            </a:r>
            <a:r>
              <a:rPr lang="id-ID" dirty="0"/>
              <a:t>sedang makan tidak ada yang bicara.</a:t>
            </a:r>
          </a:p>
          <a:p>
            <a:pPr lvl="1"/>
            <a:r>
              <a:rPr lang="id-ID" dirty="0" smtClean="0"/>
              <a:t>Sebelum </a:t>
            </a:r>
            <a:r>
              <a:rPr lang="id-ID" dirty="0"/>
              <a:t>dan sesudah makan selalu membaca do’a.</a:t>
            </a:r>
          </a:p>
        </p:txBody>
      </p:sp>
      <p:sp>
        <p:nvSpPr>
          <p:cNvPr id="4" name="Content Placeholder 2"/>
          <p:cNvSpPr txBox="1">
            <a:spLocks/>
          </p:cNvSpPr>
          <p:nvPr/>
        </p:nvSpPr>
        <p:spPr>
          <a:xfrm>
            <a:off x="6810375" y="1822450"/>
            <a:ext cx="4972050" cy="435133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smtClean="0"/>
              <a:t>d</a:t>
            </a:r>
            <a:r>
              <a:rPr lang="id-ID" dirty="0" smtClean="0"/>
              <a:t>)    Halentri Bertamu</a:t>
            </a:r>
          </a:p>
          <a:p>
            <a:pPr lvl="1"/>
            <a:r>
              <a:rPr lang="id-ID" dirty="0" smtClean="0"/>
              <a:t>Ketuklah pintu terlebih dahulu sambil mengucapkan salam sebelum memasuki ruangan.</a:t>
            </a:r>
          </a:p>
          <a:p>
            <a:pPr lvl="1"/>
            <a:r>
              <a:rPr lang="id-ID" dirty="0" smtClean="0"/>
              <a:t>Jangan masuk sebelum di persilahkan masuk.</a:t>
            </a:r>
          </a:p>
          <a:p>
            <a:pPr lvl="1"/>
            <a:r>
              <a:rPr lang="id-ID" dirty="0" smtClean="0"/>
              <a:t>Katakan maksud dan tujuan kita.</a:t>
            </a:r>
          </a:p>
          <a:p>
            <a:pPr lvl="1"/>
            <a:r>
              <a:rPr lang="id-ID" dirty="0" smtClean="0"/>
              <a:t>Jangan duduk sebelum di persilahkan duduk terlebih dahulu dan ambilah sikap duduk yang baik.</a:t>
            </a:r>
          </a:p>
          <a:p>
            <a:pPr lvl="1"/>
            <a:r>
              <a:rPr lang="id-ID" dirty="0" smtClean="0"/>
              <a:t>Jangan sekali – kali memegang meja.</a:t>
            </a:r>
          </a:p>
          <a:p>
            <a:pPr lvl="1"/>
            <a:r>
              <a:rPr lang="id-ID" dirty="0" smtClean="0"/>
              <a:t>Uraikan maksud dan tujuan kita.</a:t>
            </a:r>
          </a:p>
          <a:p>
            <a:pPr lvl="1"/>
            <a:r>
              <a:rPr lang="id-ID" dirty="0" smtClean="0"/>
              <a:t>Setiap di ajak bicara jangan memalingkan pandangan dan mengalihkan pembicaraan.</a:t>
            </a:r>
          </a:p>
          <a:p>
            <a:pPr lvl="1"/>
            <a:r>
              <a:rPr lang="id-ID" dirty="0" smtClean="0"/>
              <a:t>Jika di beri pertanyaan jawablah dengan tegas dan jelas serta sopan ( jangan menjawab dengan menggunakan kepala ).</a:t>
            </a:r>
          </a:p>
          <a:p>
            <a:pPr lvl="1"/>
            <a:r>
              <a:rPr lang="id-ID" dirty="0" smtClean="0"/>
              <a:t>Bicaralah dengan baik dan sopan.</a:t>
            </a:r>
          </a:p>
          <a:p>
            <a:pPr lvl="1"/>
            <a:r>
              <a:rPr lang="id-ID" dirty="0" smtClean="0"/>
              <a:t>Jika sudah selesai ucapkan salam dan kembalikan kursi pada posisi semula.</a:t>
            </a:r>
          </a:p>
        </p:txBody>
      </p:sp>
    </p:spTree>
    <p:extLst>
      <p:ext uri="{BB962C8B-B14F-4D97-AF65-F5344CB8AC3E}">
        <p14:creationId xmlns:p14="http://schemas.microsoft.com/office/powerpoint/2010/main" val="802405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2. </a:t>
            </a:r>
            <a:r>
              <a:rPr lang="en-AU" dirty="0" err="1" smtClean="0"/>
              <a:t>Struktur</a:t>
            </a:r>
            <a:r>
              <a:rPr lang="en-AU" dirty="0" smtClean="0"/>
              <a:t> </a:t>
            </a:r>
            <a:r>
              <a:rPr lang="en-AU" dirty="0" err="1" smtClean="0"/>
              <a:t>dan</a:t>
            </a:r>
            <a:r>
              <a:rPr lang="en-AU" dirty="0" smtClean="0"/>
              <a:t> </a:t>
            </a:r>
            <a:r>
              <a:rPr lang="en-AU" dirty="0" err="1" smtClean="0"/>
              <a:t>kultur</a:t>
            </a:r>
            <a:r>
              <a:rPr lang="en-AU" dirty="0" smtClean="0"/>
              <a:t> PASKIBRA</a:t>
            </a:r>
            <a:endParaRPr lang="id-ID" dirty="0"/>
          </a:p>
        </p:txBody>
      </p:sp>
      <p:sp>
        <p:nvSpPr>
          <p:cNvPr id="3" name="Text Placeholder 2"/>
          <p:cNvSpPr>
            <a:spLocks noGrp="1"/>
          </p:cNvSpPr>
          <p:nvPr>
            <p:ph type="body" idx="1"/>
          </p:nvPr>
        </p:nvSpPr>
        <p:spPr/>
        <p:txBody>
          <a:bodyPr/>
          <a:lstStyle/>
          <a:p>
            <a:endParaRPr lang="id-ID"/>
          </a:p>
        </p:txBody>
      </p:sp>
    </p:spTree>
    <p:extLst>
      <p:ext uri="{BB962C8B-B14F-4D97-AF65-F5344CB8AC3E}">
        <p14:creationId xmlns:p14="http://schemas.microsoft.com/office/powerpoint/2010/main" val="2267849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1734" y="381000"/>
            <a:ext cx="4902200" cy="6138333"/>
          </a:xfrm>
        </p:spPr>
        <p:txBody>
          <a:bodyPr>
            <a:normAutofit fontScale="55000" lnSpcReduction="20000"/>
          </a:bodyPr>
          <a:lstStyle/>
          <a:p>
            <a:r>
              <a:rPr lang="en-AU" dirty="0" smtClean="0"/>
              <a:t>E) </a:t>
            </a:r>
            <a:r>
              <a:rPr lang="en-AU" dirty="0" err="1" smtClean="0"/>
              <a:t>Halentri</a:t>
            </a:r>
            <a:r>
              <a:rPr lang="en-AU" dirty="0" smtClean="0"/>
              <a:t> </a:t>
            </a:r>
            <a:r>
              <a:rPr lang="en-AU" dirty="0" err="1"/>
              <a:t>Masuk</a:t>
            </a:r>
            <a:r>
              <a:rPr lang="en-AU" dirty="0"/>
              <a:t> </a:t>
            </a:r>
            <a:r>
              <a:rPr lang="en-AU" dirty="0" err="1"/>
              <a:t>Ruangan</a:t>
            </a:r>
            <a:endParaRPr lang="en-US" dirty="0"/>
          </a:p>
          <a:p>
            <a:pPr lvl="1"/>
            <a:r>
              <a:rPr lang="en-AU" dirty="0" err="1"/>
              <a:t>Mengetuk</a:t>
            </a:r>
            <a:r>
              <a:rPr lang="en-AU" dirty="0"/>
              <a:t> </a:t>
            </a:r>
            <a:r>
              <a:rPr lang="en-AU" dirty="0" err="1"/>
              <a:t>Pintu</a:t>
            </a:r>
            <a:r>
              <a:rPr lang="en-AU" dirty="0"/>
              <a:t> </a:t>
            </a:r>
            <a:r>
              <a:rPr lang="en-AU" dirty="0" err="1"/>
              <a:t>dan</a:t>
            </a:r>
            <a:r>
              <a:rPr lang="en-AU" dirty="0"/>
              <a:t> </a:t>
            </a:r>
            <a:r>
              <a:rPr lang="en-AU" dirty="0" err="1"/>
              <a:t>melakukan</a:t>
            </a:r>
            <a:r>
              <a:rPr lang="en-AU" dirty="0"/>
              <a:t> PPM </a:t>
            </a:r>
            <a:r>
              <a:rPr lang="en-AU" dirty="0" err="1"/>
              <a:t>dan</a:t>
            </a:r>
            <a:r>
              <a:rPr lang="en-AU" dirty="0"/>
              <a:t> </a:t>
            </a:r>
            <a:r>
              <a:rPr lang="en-AU" dirty="0" err="1"/>
              <a:t>mengucap</a:t>
            </a:r>
            <a:r>
              <a:rPr lang="en-AU" dirty="0"/>
              <a:t> </a:t>
            </a:r>
            <a:r>
              <a:rPr lang="en-AU" dirty="0" err="1"/>
              <a:t>salam</a:t>
            </a:r>
            <a:r>
              <a:rPr lang="en-AU" dirty="0"/>
              <a:t> </a:t>
            </a:r>
            <a:endParaRPr lang="en-US" dirty="0"/>
          </a:p>
          <a:p>
            <a:pPr lvl="1"/>
            <a:r>
              <a:rPr lang="en-AU" dirty="0" err="1"/>
              <a:t>Meminta</a:t>
            </a:r>
            <a:r>
              <a:rPr lang="en-AU" dirty="0"/>
              <a:t> </a:t>
            </a:r>
            <a:r>
              <a:rPr lang="en-AU" dirty="0" err="1"/>
              <a:t>ijin</a:t>
            </a:r>
            <a:r>
              <a:rPr lang="en-AU" dirty="0"/>
              <a:t> </a:t>
            </a:r>
            <a:r>
              <a:rPr lang="en-AU" dirty="0" err="1"/>
              <a:t>untuk</a:t>
            </a:r>
            <a:r>
              <a:rPr lang="en-AU" dirty="0"/>
              <a:t> </a:t>
            </a:r>
            <a:r>
              <a:rPr lang="en-AU" dirty="0" err="1"/>
              <a:t>masuk</a:t>
            </a:r>
            <a:r>
              <a:rPr lang="en-AU" dirty="0"/>
              <a:t> </a:t>
            </a:r>
            <a:r>
              <a:rPr lang="en-AU" dirty="0" err="1"/>
              <a:t>ruangan</a:t>
            </a:r>
            <a:endParaRPr lang="en-US" dirty="0"/>
          </a:p>
          <a:p>
            <a:pPr lvl="1"/>
            <a:r>
              <a:rPr lang="en-AU" dirty="0" err="1"/>
              <a:t>Masuk</a:t>
            </a:r>
            <a:r>
              <a:rPr lang="en-AU" dirty="0"/>
              <a:t> </a:t>
            </a:r>
            <a:r>
              <a:rPr lang="en-AU" dirty="0" err="1"/>
              <a:t>setelah</a:t>
            </a:r>
            <a:r>
              <a:rPr lang="en-AU" dirty="0"/>
              <a:t> di </a:t>
            </a:r>
            <a:r>
              <a:rPr lang="en-AU" dirty="0" err="1"/>
              <a:t>persilahkan</a:t>
            </a:r>
            <a:r>
              <a:rPr lang="en-AU" dirty="0"/>
              <a:t> </a:t>
            </a:r>
            <a:r>
              <a:rPr lang="en-AU" dirty="0" err="1"/>
              <a:t>masuk</a:t>
            </a:r>
            <a:endParaRPr lang="en-US" dirty="0"/>
          </a:p>
          <a:p>
            <a:pPr lvl="1"/>
            <a:r>
              <a:rPr lang="en-AU" dirty="0" err="1"/>
              <a:t>Berdiri</a:t>
            </a:r>
            <a:r>
              <a:rPr lang="en-AU" dirty="0"/>
              <a:t> di </a:t>
            </a:r>
            <a:r>
              <a:rPr lang="en-AU" dirty="0" err="1"/>
              <a:t>depan</a:t>
            </a:r>
            <a:r>
              <a:rPr lang="en-AU" dirty="0"/>
              <a:t> </a:t>
            </a:r>
            <a:r>
              <a:rPr lang="en-AU" dirty="0" err="1"/>
              <a:t>kursi</a:t>
            </a:r>
            <a:r>
              <a:rPr lang="en-AU" dirty="0"/>
              <a:t> yang </a:t>
            </a:r>
            <a:r>
              <a:rPr lang="en-AU" dirty="0" err="1"/>
              <a:t>telah</a:t>
            </a:r>
            <a:r>
              <a:rPr lang="en-AU" dirty="0"/>
              <a:t> </a:t>
            </a:r>
            <a:r>
              <a:rPr lang="en-AU" dirty="0" err="1"/>
              <a:t>disediakan</a:t>
            </a:r>
            <a:r>
              <a:rPr lang="en-AU" dirty="0"/>
              <a:t> </a:t>
            </a:r>
            <a:r>
              <a:rPr lang="en-AU" dirty="0" err="1"/>
              <a:t>dengan</a:t>
            </a:r>
            <a:r>
              <a:rPr lang="en-AU" dirty="0"/>
              <a:t> </a:t>
            </a:r>
            <a:r>
              <a:rPr lang="en-AU" dirty="0" err="1"/>
              <a:t>posisi</a:t>
            </a:r>
            <a:r>
              <a:rPr lang="en-AU" dirty="0"/>
              <a:t> </a:t>
            </a:r>
            <a:r>
              <a:rPr lang="en-AU" dirty="0" err="1"/>
              <a:t>selang</a:t>
            </a:r>
            <a:r>
              <a:rPr lang="en-AU" dirty="0"/>
              <a:t> </a:t>
            </a:r>
            <a:r>
              <a:rPr lang="en-AU" dirty="0" err="1"/>
              <a:t>sekar</a:t>
            </a:r>
            <a:endParaRPr lang="en-US" dirty="0"/>
          </a:p>
          <a:p>
            <a:pPr lvl="1"/>
            <a:r>
              <a:rPr lang="en-AU" dirty="0" err="1"/>
              <a:t>Boleh</a:t>
            </a:r>
            <a:r>
              <a:rPr lang="en-AU" dirty="0"/>
              <a:t> duduk, </a:t>
            </a:r>
            <a:r>
              <a:rPr lang="en-AU" dirty="0" err="1"/>
              <a:t>setelah</a:t>
            </a:r>
            <a:r>
              <a:rPr lang="en-AU" dirty="0"/>
              <a:t> </a:t>
            </a:r>
            <a:r>
              <a:rPr lang="en-AU" dirty="0" err="1"/>
              <a:t>diijinkan</a:t>
            </a:r>
            <a:r>
              <a:rPr lang="en-AU" dirty="0"/>
              <a:t> </a:t>
            </a:r>
            <a:r>
              <a:rPr lang="en-AU" dirty="0" err="1"/>
              <a:t>untuk</a:t>
            </a:r>
            <a:r>
              <a:rPr lang="en-AU" dirty="0"/>
              <a:t> </a:t>
            </a:r>
            <a:r>
              <a:rPr lang="en-AU" dirty="0" smtClean="0"/>
              <a:t>duduk</a:t>
            </a:r>
            <a:endParaRPr lang="en-US" dirty="0" smtClean="0"/>
          </a:p>
          <a:p>
            <a:r>
              <a:rPr lang="en-AU" dirty="0" smtClean="0"/>
              <a:t>F) </a:t>
            </a:r>
            <a:r>
              <a:rPr lang="en-AU" dirty="0" err="1" smtClean="0"/>
              <a:t>Halentri</a:t>
            </a:r>
            <a:r>
              <a:rPr lang="en-AU" dirty="0" smtClean="0"/>
              <a:t> </a:t>
            </a:r>
            <a:r>
              <a:rPr lang="en-AU" dirty="0" err="1"/>
              <a:t>Dalam</a:t>
            </a:r>
            <a:r>
              <a:rPr lang="en-AU" dirty="0"/>
              <a:t> </a:t>
            </a:r>
            <a:r>
              <a:rPr lang="en-AU" dirty="0" err="1"/>
              <a:t>Ruangan</a:t>
            </a:r>
            <a:endParaRPr lang="en-US" dirty="0"/>
          </a:p>
          <a:p>
            <a:pPr lvl="1"/>
            <a:r>
              <a:rPr lang="en-AU" dirty="0" err="1"/>
              <a:t>Berkonsentrasi</a:t>
            </a:r>
            <a:r>
              <a:rPr lang="en-AU" dirty="0"/>
              <a:t> </a:t>
            </a:r>
            <a:r>
              <a:rPr lang="en-AU" dirty="0" err="1"/>
              <a:t>dalam</a:t>
            </a:r>
            <a:r>
              <a:rPr lang="en-AU" dirty="0"/>
              <a:t> </a:t>
            </a:r>
            <a:r>
              <a:rPr lang="en-AU" dirty="0" err="1"/>
              <a:t>menerima</a:t>
            </a:r>
            <a:r>
              <a:rPr lang="en-AU" dirty="0"/>
              <a:t> </a:t>
            </a:r>
            <a:r>
              <a:rPr lang="en-AU" dirty="0" err="1"/>
              <a:t>materi</a:t>
            </a:r>
            <a:endParaRPr lang="en-US" dirty="0"/>
          </a:p>
          <a:p>
            <a:pPr lvl="1"/>
            <a:r>
              <a:rPr lang="en-AU" dirty="0" err="1"/>
              <a:t>Sikap</a:t>
            </a:r>
            <a:r>
              <a:rPr lang="en-AU" dirty="0"/>
              <a:t> Duduk </a:t>
            </a:r>
            <a:r>
              <a:rPr lang="en-AU" dirty="0" err="1"/>
              <a:t>tegak</a:t>
            </a:r>
            <a:endParaRPr lang="en-US" dirty="0"/>
          </a:p>
          <a:p>
            <a:pPr lvl="1"/>
            <a:r>
              <a:rPr lang="en-AU" dirty="0" err="1"/>
              <a:t>Tidak</a:t>
            </a:r>
            <a:r>
              <a:rPr lang="en-AU" dirty="0"/>
              <a:t> </a:t>
            </a:r>
            <a:r>
              <a:rPr lang="en-AU" dirty="0" err="1"/>
              <a:t>berbicara</a:t>
            </a:r>
            <a:r>
              <a:rPr lang="en-AU" dirty="0"/>
              <a:t> </a:t>
            </a:r>
            <a:r>
              <a:rPr lang="en-AU" dirty="0" err="1"/>
              <a:t>kecuali</a:t>
            </a:r>
            <a:r>
              <a:rPr lang="en-AU" dirty="0"/>
              <a:t> </a:t>
            </a:r>
            <a:r>
              <a:rPr lang="en-AU" dirty="0" err="1"/>
              <a:t>diizinkan</a:t>
            </a:r>
            <a:endParaRPr lang="en-US" dirty="0"/>
          </a:p>
          <a:p>
            <a:pPr lvl="1"/>
            <a:r>
              <a:rPr lang="en-AU" dirty="0" err="1"/>
              <a:t>Tidak</a:t>
            </a:r>
            <a:r>
              <a:rPr lang="en-AU" dirty="0"/>
              <a:t> </a:t>
            </a:r>
            <a:r>
              <a:rPr lang="en-AU" dirty="0" err="1"/>
              <a:t>menggunakan</a:t>
            </a:r>
            <a:r>
              <a:rPr lang="en-AU" dirty="0"/>
              <a:t> </a:t>
            </a:r>
            <a:r>
              <a:rPr lang="en-AU" dirty="0" err="1"/>
              <a:t>alat</a:t>
            </a:r>
            <a:r>
              <a:rPr lang="en-AU" dirty="0"/>
              <a:t> </a:t>
            </a:r>
            <a:r>
              <a:rPr lang="en-AU" dirty="0" err="1"/>
              <a:t>telekomunikasi</a:t>
            </a:r>
            <a:r>
              <a:rPr lang="en-AU" dirty="0"/>
              <a:t> </a:t>
            </a:r>
            <a:r>
              <a:rPr lang="en-AU" dirty="0" err="1"/>
              <a:t>apapun</a:t>
            </a:r>
            <a:endParaRPr lang="en-US" dirty="0"/>
          </a:p>
          <a:p>
            <a:pPr lvl="1"/>
            <a:r>
              <a:rPr lang="en-AU" dirty="0" err="1"/>
              <a:t>Bersikap</a:t>
            </a:r>
            <a:r>
              <a:rPr lang="en-AU" dirty="0"/>
              <a:t> </a:t>
            </a:r>
            <a:r>
              <a:rPr lang="en-AU" dirty="0" err="1"/>
              <a:t>sopan</a:t>
            </a:r>
            <a:r>
              <a:rPr lang="en-AU" dirty="0"/>
              <a:t> </a:t>
            </a:r>
            <a:r>
              <a:rPr lang="en-AU" dirty="0" err="1"/>
              <a:t>dan</a:t>
            </a:r>
            <a:r>
              <a:rPr lang="en-AU" dirty="0"/>
              <a:t> </a:t>
            </a:r>
            <a:r>
              <a:rPr lang="en-AU" dirty="0" err="1"/>
              <a:t>menghargai</a:t>
            </a:r>
            <a:r>
              <a:rPr lang="en-AU" dirty="0"/>
              <a:t> </a:t>
            </a:r>
            <a:endParaRPr lang="en-US" dirty="0"/>
          </a:p>
          <a:p>
            <a:r>
              <a:rPr lang="en-AU" dirty="0" smtClean="0"/>
              <a:t>G) </a:t>
            </a:r>
            <a:r>
              <a:rPr lang="en-AU" dirty="0" err="1" smtClean="0"/>
              <a:t>Halentri</a:t>
            </a:r>
            <a:r>
              <a:rPr lang="en-AU" dirty="0" smtClean="0"/>
              <a:t> </a:t>
            </a:r>
            <a:r>
              <a:rPr lang="en-AU" dirty="0" err="1"/>
              <a:t>bertanya</a:t>
            </a:r>
            <a:r>
              <a:rPr lang="en-AU" dirty="0"/>
              <a:t>/</a:t>
            </a:r>
            <a:r>
              <a:rPr lang="en-AU" dirty="0" err="1"/>
              <a:t>menanggapi</a:t>
            </a:r>
            <a:endParaRPr lang="en-US" dirty="0"/>
          </a:p>
          <a:p>
            <a:pPr lvl="1"/>
            <a:r>
              <a:rPr lang="en-AU" dirty="0"/>
              <a:t>Di </a:t>
            </a:r>
            <a:r>
              <a:rPr lang="en-AU" dirty="0" err="1"/>
              <a:t>dalam</a:t>
            </a:r>
            <a:r>
              <a:rPr lang="en-AU" dirty="0"/>
              <a:t> </a:t>
            </a:r>
            <a:r>
              <a:rPr lang="en-AU" dirty="0" err="1"/>
              <a:t>ruangan</a:t>
            </a:r>
            <a:r>
              <a:rPr lang="en-AU" dirty="0"/>
              <a:t>, </a:t>
            </a:r>
            <a:r>
              <a:rPr lang="en-AU" dirty="0" err="1"/>
              <a:t>ijin</a:t>
            </a:r>
            <a:r>
              <a:rPr lang="en-AU" dirty="0"/>
              <a:t> </a:t>
            </a:r>
            <a:r>
              <a:rPr lang="en-AU" dirty="0" err="1"/>
              <a:t>bertanya</a:t>
            </a:r>
            <a:r>
              <a:rPr lang="en-AU" dirty="0"/>
              <a:t> </a:t>
            </a:r>
            <a:r>
              <a:rPr lang="en-AU" dirty="0" err="1"/>
              <a:t>dengan</a:t>
            </a:r>
            <a:r>
              <a:rPr lang="en-AU" dirty="0"/>
              <a:t> </a:t>
            </a:r>
            <a:r>
              <a:rPr lang="en-AU" dirty="0" err="1"/>
              <a:t>mengangkat</a:t>
            </a:r>
            <a:r>
              <a:rPr lang="en-AU" dirty="0"/>
              <a:t> </a:t>
            </a:r>
            <a:r>
              <a:rPr lang="en-AU" dirty="0" err="1"/>
              <a:t>tangan</a:t>
            </a:r>
            <a:r>
              <a:rPr lang="en-AU" dirty="0"/>
              <a:t> </a:t>
            </a:r>
            <a:r>
              <a:rPr lang="en-AU" dirty="0" err="1"/>
              <a:t>sebelah</a:t>
            </a:r>
            <a:r>
              <a:rPr lang="en-AU" dirty="0"/>
              <a:t> </a:t>
            </a:r>
            <a:r>
              <a:rPr lang="en-AU" dirty="0" err="1"/>
              <a:t>kiri</a:t>
            </a:r>
            <a:r>
              <a:rPr lang="en-AU" dirty="0"/>
              <a:t> </a:t>
            </a:r>
            <a:r>
              <a:rPr lang="en-AU" dirty="0" err="1"/>
              <a:t>dalam</a:t>
            </a:r>
            <a:r>
              <a:rPr lang="en-AU" dirty="0"/>
              <a:t> </a:t>
            </a:r>
            <a:r>
              <a:rPr lang="en-AU" dirty="0" err="1"/>
              <a:t>posisi</a:t>
            </a:r>
            <a:r>
              <a:rPr lang="en-AU" dirty="0"/>
              <a:t> “duduk </a:t>
            </a:r>
            <a:r>
              <a:rPr lang="en-AU" dirty="0" err="1"/>
              <a:t>siap</a:t>
            </a:r>
            <a:r>
              <a:rPr lang="en-AU" dirty="0"/>
              <a:t>”, </a:t>
            </a:r>
            <a:r>
              <a:rPr lang="en-AU" dirty="0" err="1"/>
              <a:t>setelah</a:t>
            </a:r>
            <a:r>
              <a:rPr lang="en-AU" dirty="0"/>
              <a:t> </a:t>
            </a:r>
            <a:r>
              <a:rPr lang="en-AU" dirty="0" err="1"/>
              <a:t>dipersilahkan</a:t>
            </a:r>
            <a:r>
              <a:rPr lang="en-AU" dirty="0"/>
              <a:t>, </a:t>
            </a:r>
            <a:r>
              <a:rPr lang="en-AU" dirty="0" err="1"/>
              <a:t>baru</a:t>
            </a:r>
            <a:r>
              <a:rPr lang="en-AU" dirty="0"/>
              <a:t> </a:t>
            </a:r>
            <a:r>
              <a:rPr lang="en-AU" dirty="0" err="1"/>
              <a:t>mengajukan</a:t>
            </a:r>
            <a:r>
              <a:rPr lang="en-AU" dirty="0"/>
              <a:t> </a:t>
            </a:r>
            <a:r>
              <a:rPr lang="en-AU" dirty="0" err="1"/>
              <a:t>pertanyaan</a:t>
            </a:r>
            <a:r>
              <a:rPr lang="en-AU" dirty="0"/>
              <a:t>/</a:t>
            </a:r>
            <a:r>
              <a:rPr lang="en-AU" dirty="0" err="1"/>
              <a:t>tanggapan</a:t>
            </a:r>
            <a:r>
              <a:rPr lang="en-AU" dirty="0"/>
              <a:t>.</a:t>
            </a:r>
            <a:endParaRPr lang="en-US" dirty="0"/>
          </a:p>
          <a:p>
            <a:pPr lvl="1"/>
            <a:r>
              <a:rPr lang="en-AU" dirty="0"/>
              <a:t>Di </a:t>
            </a:r>
            <a:r>
              <a:rPr lang="en-AU" dirty="0" err="1"/>
              <a:t>luar</a:t>
            </a:r>
            <a:r>
              <a:rPr lang="en-AU" dirty="0"/>
              <a:t> </a:t>
            </a:r>
            <a:r>
              <a:rPr lang="en-AU" dirty="0" err="1"/>
              <a:t>ruangan</a:t>
            </a:r>
            <a:r>
              <a:rPr lang="en-AU" dirty="0"/>
              <a:t>, </a:t>
            </a:r>
            <a:r>
              <a:rPr lang="en-AU" dirty="0" err="1"/>
              <a:t>ijin</a:t>
            </a:r>
            <a:r>
              <a:rPr lang="en-AU" dirty="0"/>
              <a:t> </a:t>
            </a:r>
            <a:r>
              <a:rPr lang="en-AU" dirty="0" err="1"/>
              <a:t>bertanya</a:t>
            </a:r>
            <a:r>
              <a:rPr lang="en-AU" dirty="0"/>
              <a:t> </a:t>
            </a:r>
            <a:r>
              <a:rPr lang="en-AU" dirty="0" err="1"/>
              <a:t>dengan</a:t>
            </a:r>
            <a:r>
              <a:rPr lang="en-AU" dirty="0"/>
              <a:t> </a:t>
            </a:r>
            <a:r>
              <a:rPr lang="en-AU" dirty="0" err="1"/>
              <a:t>mengangkat</a:t>
            </a:r>
            <a:r>
              <a:rPr lang="en-AU" dirty="0"/>
              <a:t> </a:t>
            </a:r>
            <a:r>
              <a:rPr lang="en-AU" dirty="0" err="1"/>
              <a:t>tangan</a:t>
            </a:r>
            <a:r>
              <a:rPr lang="en-AU" dirty="0"/>
              <a:t> </a:t>
            </a:r>
            <a:r>
              <a:rPr lang="en-AU" dirty="0" err="1"/>
              <a:t>sebelah</a:t>
            </a:r>
            <a:r>
              <a:rPr lang="en-AU" dirty="0"/>
              <a:t> </a:t>
            </a:r>
            <a:r>
              <a:rPr lang="en-AU" dirty="0" err="1"/>
              <a:t>kanan</a:t>
            </a:r>
            <a:r>
              <a:rPr lang="en-AU" dirty="0"/>
              <a:t> </a:t>
            </a:r>
            <a:r>
              <a:rPr lang="en-AU" dirty="0" err="1"/>
              <a:t>dalam</a:t>
            </a:r>
            <a:r>
              <a:rPr lang="en-AU" dirty="0"/>
              <a:t> </a:t>
            </a:r>
            <a:r>
              <a:rPr lang="en-AU" dirty="0" err="1"/>
              <a:t>posisi</a:t>
            </a:r>
            <a:r>
              <a:rPr lang="en-AU" dirty="0"/>
              <a:t> “</a:t>
            </a:r>
            <a:r>
              <a:rPr lang="en-AU" dirty="0" err="1"/>
              <a:t>sikap</a:t>
            </a:r>
            <a:r>
              <a:rPr lang="en-AU" dirty="0"/>
              <a:t> </a:t>
            </a:r>
            <a:r>
              <a:rPr lang="en-AU" dirty="0" err="1"/>
              <a:t>sempurna</a:t>
            </a:r>
            <a:r>
              <a:rPr lang="en-AU" dirty="0"/>
              <a:t>”, </a:t>
            </a:r>
            <a:r>
              <a:rPr lang="en-AU" dirty="0" err="1"/>
              <a:t>setelah</a:t>
            </a:r>
            <a:r>
              <a:rPr lang="en-AU" dirty="0"/>
              <a:t> </a:t>
            </a:r>
            <a:r>
              <a:rPr lang="en-AU" dirty="0" err="1"/>
              <a:t>dipersilahkan</a:t>
            </a:r>
            <a:r>
              <a:rPr lang="en-AU" dirty="0"/>
              <a:t>, </a:t>
            </a:r>
            <a:r>
              <a:rPr lang="en-AU" dirty="0" err="1"/>
              <a:t>baru</a:t>
            </a:r>
            <a:r>
              <a:rPr lang="en-AU" dirty="0"/>
              <a:t> </a:t>
            </a:r>
            <a:r>
              <a:rPr lang="en-AU" dirty="0" err="1"/>
              <a:t>mengajukan</a:t>
            </a:r>
            <a:r>
              <a:rPr lang="en-AU" dirty="0"/>
              <a:t> </a:t>
            </a:r>
            <a:r>
              <a:rPr lang="en-AU" dirty="0" err="1" smtClean="0"/>
              <a:t>pertanyaan</a:t>
            </a:r>
            <a:r>
              <a:rPr lang="en-AU" dirty="0" smtClean="0"/>
              <a:t>/</a:t>
            </a:r>
            <a:r>
              <a:rPr lang="en-AU" dirty="0" err="1" smtClean="0"/>
              <a:t>tanggapan</a:t>
            </a:r>
            <a:endParaRPr lang="en-US" dirty="0"/>
          </a:p>
          <a:p>
            <a:r>
              <a:rPr lang="en-AU" dirty="0" smtClean="0"/>
              <a:t>H) </a:t>
            </a:r>
            <a:r>
              <a:rPr lang="en-AU" dirty="0" err="1" smtClean="0"/>
              <a:t>Halentri</a:t>
            </a:r>
            <a:r>
              <a:rPr lang="en-AU" dirty="0" smtClean="0"/>
              <a:t> </a:t>
            </a:r>
            <a:r>
              <a:rPr lang="en-AU" dirty="0" err="1"/>
              <a:t>Bertemu</a:t>
            </a:r>
            <a:r>
              <a:rPr lang="en-AU" dirty="0"/>
              <a:t>/</a:t>
            </a:r>
            <a:r>
              <a:rPr lang="en-AU" dirty="0" err="1"/>
              <a:t>berpapasan</a:t>
            </a:r>
            <a:endParaRPr lang="en-US" dirty="0"/>
          </a:p>
          <a:p>
            <a:pPr lvl="1"/>
            <a:r>
              <a:rPr lang="en-AU" dirty="0" err="1"/>
              <a:t>Setiap</a:t>
            </a:r>
            <a:r>
              <a:rPr lang="en-AU" dirty="0"/>
              <a:t> </a:t>
            </a:r>
            <a:r>
              <a:rPr lang="en-AU" dirty="0" err="1"/>
              <a:t>bertemu</a:t>
            </a:r>
            <a:r>
              <a:rPr lang="en-AU" dirty="0"/>
              <a:t> </a:t>
            </a:r>
            <a:r>
              <a:rPr lang="en-AU" dirty="0" err="1"/>
              <a:t>dengan</a:t>
            </a:r>
            <a:r>
              <a:rPr lang="en-AU" dirty="0"/>
              <a:t> orang lain, </a:t>
            </a:r>
            <a:r>
              <a:rPr lang="en-AU" dirty="0" err="1"/>
              <a:t>seorang</a:t>
            </a:r>
            <a:r>
              <a:rPr lang="en-AU" dirty="0"/>
              <a:t> </a:t>
            </a:r>
            <a:r>
              <a:rPr lang="en-AU" dirty="0" err="1"/>
              <a:t>paskibra</a:t>
            </a:r>
            <a:r>
              <a:rPr lang="en-AU" dirty="0"/>
              <a:t> </a:t>
            </a:r>
            <a:r>
              <a:rPr lang="en-AU" dirty="0" err="1"/>
              <a:t>wajib</a:t>
            </a:r>
            <a:r>
              <a:rPr lang="en-AU" dirty="0"/>
              <a:t> </a:t>
            </a:r>
            <a:r>
              <a:rPr lang="en-AU" dirty="0" err="1"/>
              <a:t>mengucap</a:t>
            </a:r>
            <a:r>
              <a:rPr lang="en-AU" dirty="0"/>
              <a:t> </a:t>
            </a:r>
            <a:r>
              <a:rPr lang="en-AU" dirty="0" err="1"/>
              <a:t>salam</a:t>
            </a:r>
            <a:endParaRPr lang="en-US" dirty="0"/>
          </a:p>
          <a:p>
            <a:pPr lvl="1"/>
            <a:r>
              <a:rPr lang="en-AU" dirty="0" err="1"/>
              <a:t>Bertemu</a:t>
            </a:r>
            <a:r>
              <a:rPr lang="en-AU" dirty="0"/>
              <a:t> </a:t>
            </a:r>
            <a:r>
              <a:rPr lang="en-AU" dirty="0" err="1"/>
              <a:t>dengan</a:t>
            </a:r>
            <a:r>
              <a:rPr lang="en-AU" dirty="0"/>
              <a:t> senior </a:t>
            </a:r>
            <a:r>
              <a:rPr lang="en-AU" dirty="0" err="1"/>
              <a:t>lakukan</a:t>
            </a:r>
            <a:r>
              <a:rPr lang="en-AU" dirty="0"/>
              <a:t> PPM </a:t>
            </a:r>
            <a:r>
              <a:rPr lang="en-AU" dirty="0" err="1"/>
              <a:t>dan</a:t>
            </a:r>
            <a:r>
              <a:rPr lang="en-AU" dirty="0"/>
              <a:t> </a:t>
            </a:r>
            <a:r>
              <a:rPr lang="en-AU" dirty="0" err="1"/>
              <a:t>berjabat</a:t>
            </a:r>
            <a:r>
              <a:rPr lang="en-AU" dirty="0"/>
              <a:t> </a:t>
            </a:r>
            <a:r>
              <a:rPr lang="en-AU" dirty="0" err="1"/>
              <a:t>tangan</a:t>
            </a:r>
            <a:r>
              <a:rPr lang="en-AU" dirty="0"/>
              <a:t> </a:t>
            </a:r>
            <a:r>
              <a:rPr lang="en-AU" dirty="0" err="1"/>
              <a:t>khas</a:t>
            </a:r>
            <a:r>
              <a:rPr lang="en-AU" dirty="0"/>
              <a:t> </a:t>
            </a:r>
            <a:r>
              <a:rPr lang="en-AU" dirty="0" err="1"/>
              <a:t>paskibra</a:t>
            </a:r>
            <a:endParaRPr lang="en-US" dirty="0"/>
          </a:p>
          <a:p>
            <a:pPr lvl="1"/>
            <a:r>
              <a:rPr lang="en-AU" dirty="0" err="1"/>
              <a:t>Bertemu</a:t>
            </a:r>
            <a:r>
              <a:rPr lang="en-AU" dirty="0"/>
              <a:t> </a:t>
            </a:r>
            <a:r>
              <a:rPr lang="en-AU" dirty="0" err="1"/>
              <a:t>dengan</a:t>
            </a:r>
            <a:r>
              <a:rPr lang="en-AU" dirty="0"/>
              <a:t> </a:t>
            </a:r>
            <a:r>
              <a:rPr lang="en-AU" dirty="0" err="1"/>
              <a:t>sesama</a:t>
            </a:r>
            <a:r>
              <a:rPr lang="en-AU" dirty="0"/>
              <a:t> </a:t>
            </a:r>
            <a:r>
              <a:rPr lang="en-AU" dirty="0" err="1"/>
              <a:t>berjabat</a:t>
            </a:r>
            <a:r>
              <a:rPr lang="en-AU" dirty="0"/>
              <a:t> </a:t>
            </a:r>
            <a:r>
              <a:rPr lang="en-AU" dirty="0" err="1"/>
              <a:t>tangan</a:t>
            </a:r>
            <a:r>
              <a:rPr lang="en-AU" dirty="0"/>
              <a:t> </a:t>
            </a:r>
            <a:r>
              <a:rPr lang="en-AU" dirty="0" err="1"/>
              <a:t>khas</a:t>
            </a:r>
            <a:r>
              <a:rPr lang="en-AU" dirty="0"/>
              <a:t> </a:t>
            </a:r>
            <a:r>
              <a:rPr lang="en-AU" dirty="0" err="1"/>
              <a:t>paskibra</a:t>
            </a:r>
            <a:endParaRPr lang="en-US" dirty="0"/>
          </a:p>
          <a:p>
            <a:pPr lvl="1"/>
            <a:r>
              <a:rPr lang="en-AU" dirty="0" err="1"/>
              <a:t>Bertemu</a:t>
            </a:r>
            <a:r>
              <a:rPr lang="en-AU" dirty="0"/>
              <a:t> </a:t>
            </a:r>
            <a:r>
              <a:rPr lang="en-AU" dirty="0" err="1"/>
              <a:t>dengan</a:t>
            </a:r>
            <a:r>
              <a:rPr lang="en-AU" dirty="0"/>
              <a:t> guru, </a:t>
            </a:r>
            <a:r>
              <a:rPr lang="en-AU" dirty="0" err="1"/>
              <a:t>mencium</a:t>
            </a:r>
            <a:r>
              <a:rPr lang="en-AU" dirty="0"/>
              <a:t> </a:t>
            </a:r>
            <a:r>
              <a:rPr lang="en-AU" dirty="0" err="1"/>
              <a:t>punggung</a:t>
            </a:r>
            <a:r>
              <a:rPr lang="en-AU" dirty="0"/>
              <a:t> </a:t>
            </a:r>
            <a:r>
              <a:rPr lang="en-AU" dirty="0" err="1"/>
              <a:t>tangannya</a:t>
            </a:r>
            <a:r>
              <a:rPr lang="en-AU" dirty="0"/>
              <a:t> </a:t>
            </a:r>
            <a:r>
              <a:rPr lang="en-AU" dirty="0" err="1"/>
              <a:t>dengan</a:t>
            </a:r>
            <a:r>
              <a:rPr lang="en-AU" dirty="0"/>
              <a:t> </a:t>
            </a:r>
            <a:r>
              <a:rPr lang="en-AU" dirty="0" err="1"/>
              <a:t>kening</a:t>
            </a:r>
            <a:endParaRPr lang="en-US" dirty="0" smtClean="0"/>
          </a:p>
          <a:p>
            <a:endParaRPr lang="en-US" dirty="0"/>
          </a:p>
        </p:txBody>
      </p:sp>
      <p:sp>
        <p:nvSpPr>
          <p:cNvPr id="4" name="Content Placeholder 2"/>
          <p:cNvSpPr txBox="1">
            <a:spLocks/>
          </p:cNvSpPr>
          <p:nvPr/>
        </p:nvSpPr>
        <p:spPr>
          <a:xfrm>
            <a:off x="5325533" y="381000"/>
            <a:ext cx="6333067" cy="5795963"/>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err="1" smtClean="0"/>
              <a:t>i</a:t>
            </a:r>
            <a:r>
              <a:rPr lang="en-AU" dirty="0" smtClean="0"/>
              <a:t>) </a:t>
            </a:r>
            <a:r>
              <a:rPr lang="en-AU" dirty="0" err="1" smtClean="0"/>
              <a:t>Halentri</a:t>
            </a:r>
            <a:r>
              <a:rPr lang="en-AU" dirty="0" smtClean="0"/>
              <a:t> </a:t>
            </a:r>
            <a:r>
              <a:rPr lang="en-AU" dirty="0" err="1"/>
              <a:t>memakai</a:t>
            </a:r>
            <a:r>
              <a:rPr lang="en-AU" dirty="0"/>
              <a:t> Topi</a:t>
            </a:r>
            <a:endParaRPr lang="en-US" dirty="0"/>
          </a:p>
          <a:p>
            <a:pPr lvl="1"/>
            <a:r>
              <a:rPr lang="en-AU" dirty="0"/>
              <a:t>Topi </a:t>
            </a:r>
            <a:r>
              <a:rPr lang="en-AU" dirty="0" err="1"/>
              <a:t>hanya</a:t>
            </a:r>
            <a:r>
              <a:rPr lang="en-AU" dirty="0"/>
              <a:t> </a:t>
            </a:r>
            <a:r>
              <a:rPr lang="en-AU" dirty="0" err="1"/>
              <a:t>digunakan</a:t>
            </a:r>
            <a:r>
              <a:rPr lang="en-AU" dirty="0"/>
              <a:t> di </a:t>
            </a:r>
            <a:r>
              <a:rPr lang="en-AU" dirty="0" err="1"/>
              <a:t>luar</a:t>
            </a:r>
            <a:r>
              <a:rPr lang="en-AU" dirty="0"/>
              <a:t> </a:t>
            </a:r>
            <a:r>
              <a:rPr lang="en-AU" dirty="0" err="1"/>
              <a:t>ruangan</a:t>
            </a:r>
            <a:endParaRPr lang="en-US" dirty="0"/>
          </a:p>
          <a:p>
            <a:pPr lvl="1"/>
            <a:r>
              <a:rPr lang="en-AU" dirty="0" err="1"/>
              <a:t>Bibir</a:t>
            </a:r>
            <a:r>
              <a:rPr lang="en-AU" dirty="0"/>
              <a:t> topi </a:t>
            </a:r>
            <a:r>
              <a:rPr lang="en-AU" dirty="0" err="1"/>
              <a:t>sejajar</a:t>
            </a:r>
            <a:r>
              <a:rPr lang="en-AU" dirty="0"/>
              <a:t> </a:t>
            </a:r>
            <a:r>
              <a:rPr lang="en-AU" dirty="0" err="1"/>
              <a:t>dengan</a:t>
            </a:r>
            <a:r>
              <a:rPr lang="en-AU" dirty="0"/>
              <a:t> </a:t>
            </a:r>
            <a:r>
              <a:rPr lang="en-AU" dirty="0" err="1"/>
              <a:t>mata</a:t>
            </a:r>
            <a:endParaRPr lang="en-US" dirty="0"/>
          </a:p>
          <a:p>
            <a:pPr lvl="1"/>
            <a:r>
              <a:rPr lang="en-AU" dirty="0" err="1"/>
              <a:t>Dilarang</a:t>
            </a:r>
            <a:r>
              <a:rPr lang="en-AU" dirty="0"/>
              <a:t> </a:t>
            </a:r>
            <a:r>
              <a:rPr lang="en-AU" dirty="0" err="1"/>
              <a:t>memakai</a:t>
            </a:r>
            <a:r>
              <a:rPr lang="en-AU" dirty="0"/>
              <a:t> topi </a:t>
            </a:r>
            <a:r>
              <a:rPr lang="en-AU" dirty="0" err="1"/>
              <a:t>dalam</a:t>
            </a:r>
            <a:r>
              <a:rPr lang="en-AU" dirty="0"/>
              <a:t> </a:t>
            </a:r>
            <a:r>
              <a:rPr lang="en-AU" dirty="0" err="1"/>
              <a:t>keadaan</a:t>
            </a:r>
            <a:r>
              <a:rPr lang="en-AU" dirty="0"/>
              <a:t> </a:t>
            </a:r>
            <a:r>
              <a:rPr lang="en-AU" dirty="0" err="1"/>
              <a:t>terbalik</a:t>
            </a:r>
            <a:endParaRPr lang="en-US" dirty="0"/>
          </a:p>
          <a:p>
            <a:pPr lvl="1"/>
            <a:r>
              <a:rPr lang="en-AU" dirty="0" err="1"/>
              <a:t>Bila</a:t>
            </a:r>
            <a:r>
              <a:rPr lang="en-AU" dirty="0"/>
              <a:t> Topi </a:t>
            </a:r>
            <a:r>
              <a:rPr lang="en-AU" dirty="0" err="1"/>
              <a:t>tidak</a:t>
            </a:r>
            <a:r>
              <a:rPr lang="en-AU" dirty="0"/>
              <a:t> </a:t>
            </a:r>
            <a:r>
              <a:rPr lang="en-AU" dirty="0" err="1"/>
              <a:t>dipakai</a:t>
            </a:r>
            <a:r>
              <a:rPr lang="en-AU" dirty="0"/>
              <a:t>, topi </a:t>
            </a:r>
            <a:r>
              <a:rPr lang="en-AU" dirty="0" err="1"/>
              <a:t>dikaitkan</a:t>
            </a:r>
            <a:r>
              <a:rPr lang="en-AU" dirty="0"/>
              <a:t> </a:t>
            </a:r>
            <a:r>
              <a:rPr lang="en-AU" dirty="0" err="1"/>
              <a:t>pada</a:t>
            </a:r>
            <a:r>
              <a:rPr lang="en-AU" dirty="0"/>
              <a:t> </a:t>
            </a:r>
            <a:r>
              <a:rPr lang="en-AU" dirty="0" err="1"/>
              <a:t>pinggang</a:t>
            </a:r>
            <a:r>
              <a:rPr lang="en-AU" dirty="0"/>
              <a:t> </a:t>
            </a:r>
            <a:r>
              <a:rPr lang="en-AU" dirty="0" err="1"/>
              <a:t>sebelah</a:t>
            </a:r>
            <a:r>
              <a:rPr lang="en-AU" dirty="0"/>
              <a:t> </a:t>
            </a:r>
            <a:r>
              <a:rPr lang="en-AU" dirty="0" err="1"/>
              <a:t>kiri</a:t>
            </a:r>
            <a:endParaRPr lang="en-US" dirty="0"/>
          </a:p>
          <a:p>
            <a:pPr lvl="1"/>
            <a:r>
              <a:rPr lang="en-AU" dirty="0"/>
              <a:t>Di </a:t>
            </a:r>
            <a:r>
              <a:rPr lang="en-AU" dirty="0" err="1"/>
              <a:t>dalam</a:t>
            </a:r>
            <a:r>
              <a:rPr lang="en-AU" dirty="0"/>
              <a:t> </a:t>
            </a:r>
            <a:r>
              <a:rPr lang="en-AU" dirty="0" err="1"/>
              <a:t>ruangan</a:t>
            </a:r>
            <a:r>
              <a:rPr lang="en-AU" dirty="0"/>
              <a:t> topi di </a:t>
            </a:r>
            <a:r>
              <a:rPr lang="en-AU" dirty="0" err="1"/>
              <a:t>simpan</a:t>
            </a:r>
            <a:r>
              <a:rPr lang="en-AU" dirty="0"/>
              <a:t> di </a:t>
            </a:r>
            <a:r>
              <a:rPr lang="en-AU" dirty="0" err="1"/>
              <a:t>ujung</a:t>
            </a:r>
            <a:r>
              <a:rPr lang="en-AU" dirty="0"/>
              <a:t> </a:t>
            </a:r>
            <a:r>
              <a:rPr lang="en-AU" dirty="0" err="1"/>
              <a:t>kanan</a:t>
            </a:r>
            <a:r>
              <a:rPr lang="en-AU" dirty="0"/>
              <a:t> </a:t>
            </a:r>
            <a:r>
              <a:rPr lang="en-AU" dirty="0" err="1"/>
              <a:t>depan</a:t>
            </a:r>
            <a:r>
              <a:rPr lang="en-AU" dirty="0"/>
              <a:t> </a:t>
            </a:r>
            <a:r>
              <a:rPr lang="en-AU" dirty="0" err="1"/>
              <a:t>meja</a:t>
            </a:r>
            <a:r>
              <a:rPr lang="en-AU" dirty="0"/>
              <a:t> </a:t>
            </a:r>
            <a:r>
              <a:rPr lang="en-AU" dirty="0" err="1"/>
              <a:t>menghadap</a:t>
            </a:r>
            <a:r>
              <a:rPr lang="en-AU" dirty="0"/>
              <a:t> </a:t>
            </a:r>
            <a:r>
              <a:rPr lang="en-AU" dirty="0" err="1"/>
              <a:t>ke</a:t>
            </a:r>
            <a:r>
              <a:rPr lang="en-AU" dirty="0"/>
              <a:t> </a:t>
            </a:r>
            <a:r>
              <a:rPr lang="en-AU" dirty="0" err="1" smtClean="0"/>
              <a:t>depan</a:t>
            </a:r>
            <a:endParaRPr lang="en-US" dirty="0"/>
          </a:p>
          <a:p>
            <a:r>
              <a:rPr lang="en-AU" dirty="0" smtClean="0"/>
              <a:t>J) </a:t>
            </a:r>
            <a:r>
              <a:rPr lang="en-AU" dirty="0" err="1" smtClean="0"/>
              <a:t>Halentri</a:t>
            </a:r>
            <a:r>
              <a:rPr lang="en-AU" dirty="0" smtClean="0"/>
              <a:t> </a:t>
            </a:r>
            <a:r>
              <a:rPr lang="en-AU" dirty="0" err="1"/>
              <a:t>memasang</a:t>
            </a:r>
            <a:r>
              <a:rPr lang="en-AU" dirty="0"/>
              <a:t> </a:t>
            </a:r>
            <a:r>
              <a:rPr lang="en-AU" dirty="0" err="1"/>
              <a:t>handuk</a:t>
            </a:r>
            <a:endParaRPr lang="en-US" dirty="0"/>
          </a:p>
          <a:p>
            <a:pPr lvl="1"/>
            <a:r>
              <a:rPr lang="en-AU" dirty="0" err="1"/>
              <a:t>Handuk</a:t>
            </a:r>
            <a:r>
              <a:rPr lang="en-AU" dirty="0"/>
              <a:t> </a:t>
            </a:r>
            <a:r>
              <a:rPr lang="en-AU" dirty="0" err="1"/>
              <a:t>digunakan</a:t>
            </a:r>
            <a:r>
              <a:rPr lang="en-AU" dirty="0"/>
              <a:t> </a:t>
            </a:r>
            <a:r>
              <a:rPr lang="en-AU" dirty="0" err="1"/>
              <a:t>untuk</a:t>
            </a:r>
            <a:r>
              <a:rPr lang="en-AU" dirty="0"/>
              <a:t> </a:t>
            </a:r>
            <a:r>
              <a:rPr lang="en-AU" dirty="0" err="1"/>
              <a:t>mengusap</a:t>
            </a:r>
            <a:r>
              <a:rPr lang="en-AU" dirty="0"/>
              <a:t> </a:t>
            </a:r>
            <a:r>
              <a:rPr lang="en-AU" dirty="0" err="1"/>
              <a:t>keringat</a:t>
            </a:r>
            <a:r>
              <a:rPr lang="en-AU" dirty="0"/>
              <a:t> </a:t>
            </a:r>
            <a:r>
              <a:rPr lang="en-AU" dirty="0" err="1"/>
              <a:t>pada</a:t>
            </a:r>
            <a:r>
              <a:rPr lang="en-AU" dirty="0"/>
              <a:t> </a:t>
            </a:r>
            <a:r>
              <a:rPr lang="en-AU" dirty="0" err="1"/>
              <a:t>saat</a:t>
            </a:r>
            <a:r>
              <a:rPr lang="en-AU" dirty="0"/>
              <a:t> </a:t>
            </a:r>
            <a:r>
              <a:rPr lang="en-AU" dirty="0" err="1"/>
              <a:t>latihan</a:t>
            </a:r>
            <a:endParaRPr lang="en-US" dirty="0"/>
          </a:p>
          <a:p>
            <a:pPr lvl="1"/>
            <a:r>
              <a:rPr lang="en-AU" dirty="0" err="1"/>
              <a:t>Handuk</a:t>
            </a:r>
            <a:r>
              <a:rPr lang="en-AU" dirty="0"/>
              <a:t> </a:t>
            </a:r>
            <a:r>
              <a:rPr lang="en-AU" dirty="0" err="1"/>
              <a:t>disimpan</a:t>
            </a:r>
            <a:r>
              <a:rPr lang="en-AU" dirty="0"/>
              <a:t> di </a:t>
            </a:r>
            <a:r>
              <a:rPr lang="en-AU" dirty="0" err="1"/>
              <a:t>belakang</a:t>
            </a:r>
            <a:r>
              <a:rPr lang="en-AU" dirty="0"/>
              <a:t> </a:t>
            </a:r>
            <a:r>
              <a:rPr lang="en-AU" dirty="0" err="1"/>
              <a:t>celana</a:t>
            </a:r>
            <a:r>
              <a:rPr lang="en-AU" dirty="0"/>
              <a:t> </a:t>
            </a:r>
            <a:r>
              <a:rPr lang="en-AU" dirty="0" err="1"/>
              <a:t>dengan</a:t>
            </a:r>
            <a:r>
              <a:rPr lang="en-AU" dirty="0"/>
              <a:t> </a:t>
            </a:r>
            <a:r>
              <a:rPr lang="en-AU" dirty="0" err="1"/>
              <a:t>cara</a:t>
            </a:r>
            <a:r>
              <a:rPr lang="en-AU" dirty="0"/>
              <a:t> </a:t>
            </a:r>
            <a:r>
              <a:rPr lang="en-AU" dirty="0" err="1"/>
              <a:t>mengaitkan</a:t>
            </a:r>
            <a:r>
              <a:rPr lang="en-AU" dirty="0"/>
              <a:t> </a:t>
            </a:r>
            <a:r>
              <a:rPr lang="en-AU" dirty="0" err="1"/>
              <a:t>sebagaian</a:t>
            </a:r>
            <a:r>
              <a:rPr lang="en-AU" dirty="0"/>
              <a:t> </a:t>
            </a:r>
            <a:r>
              <a:rPr lang="en-AU" dirty="0" err="1"/>
              <a:t>handuk</a:t>
            </a:r>
            <a:r>
              <a:rPr lang="en-AU" dirty="0"/>
              <a:t> </a:t>
            </a:r>
            <a:r>
              <a:rPr lang="en-AU" dirty="0" err="1"/>
              <a:t>pada</a:t>
            </a:r>
            <a:r>
              <a:rPr lang="en-AU" dirty="0"/>
              <a:t> </a:t>
            </a:r>
            <a:r>
              <a:rPr lang="en-AU" dirty="0" err="1"/>
              <a:t>sabuk</a:t>
            </a:r>
            <a:r>
              <a:rPr lang="en-AU" dirty="0"/>
              <a:t> </a:t>
            </a:r>
            <a:r>
              <a:rPr lang="en-AU" dirty="0" err="1"/>
              <a:t>bagian</a:t>
            </a:r>
            <a:r>
              <a:rPr lang="en-AU" dirty="0"/>
              <a:t> </a:t>
            </a:r>
            <a:r>
              <a:rPr lang="en-AU" dirty="0" err="1"/>
              <a:t>belakang</a:t>
            </a:r>
            <a:endParaRPr lang="en-US" dirty="0"/>
          </a:p>
          <a:p>
            <a:pPr lvl="1"/>
            <a:r>
              <a:rPr lang="en-AU" dirty="0" err="1"/>
              <a:t>Handuk</a:t>
            </a:r>
            <a:r>
              <a:rPr lang="en-AU" dirty="0"/>
              <a:t> </a:t>
            </a:r>
            <a:r>
              <a:rPr lang="en-AU" dirty="0" err="1"/>
              <a:t>dilipat</a:t>
            </a:r>
            <a:r>
              <a:rPr lang="en-AU" dirty="0"/>
              <a:t> </a:t>
            </a:r>
            <a:r>
              <a:rPr lang="en-AU" dirty="0" err="1"/>
              <a:t>menjadi</a:t>
            </a:r>
            <a:r>
              <a:rPr lang="en-AU" dirty="0"/>
              <a:t> 3 </a:t>
            </a:r>
            <a:r>
              <a:rPr lang="en-AU" dirty="0" err="1"/>
              <a:t>bagian</a:t>
            </a:r>
            <a:r>
              <a:rPr lang="en-AU" dirty="0"/>
              <a:t> </a:t>
            </a:r>
            <a:r>
              <a:rPr lang="en-AU" dirty="0" err="1"/>
              <a:t>sesuai</a:t>
            </a:r>
            <a:r>
              <a:rPr lang="en-AU" dirty="0"/>
              <a:t> </a:t>
            </a:r>
            <a:r>
              <a:rPr lang="en-AU" dirty="0" err="1"/>
              <a:t>ketentuan</a:t>
            </a:r>
            <a:endParaRPr lang="en-US" dirty="0"/>
          </a:p>
          <a:p>
            <a:r>
              <a:rPr lang="en-AU" dirty="0"/>
              <a:t> </a:t>
            </a:r>
            <a:r>
              <a:rPr lang="en-AU" dirty="0" smtClean="0"/>
              <a:t>k) </a:t>
            </a:r>
            <a:r>
              <a:rPr lang="en-US" dirty="0" err="1" smtClean="0"/>
              <a:t>Halentri</a:t>
            </a:r>
            <a:r>
              <a:rPr lang="en-US" dirty="0" smtClean="0"/>
              <a:t> </a:t>
            </a:r>
            <a:r>
              <a:rPr lang="en-US" dirty="0" err="1"/>
              <a:t>Lencana</a:t>
            </a:r>
            <a:r>
              <a:rPr lang="en-US" dirty="0"/>
              <a:t> Garuda </a:t>
            </a:r>
            <a:r>
              <a:rPr lang="en-US" dirty="0" err="1"/>
              <a:t>dan</a:t>
            </a:r>
            <a:r>
              <a:rPr lang="en-US" dirty="0"/>
              <a:t> </a:t>
            </a:r>
            <a:r>
              <a:rPr lang="en-US" dirty="0" err="1"/>
              <a:t>Merah</a:t>
            </a:r>
            <a:r>
              <a:rPr lang="en-US" dirty="0"/>
              <a:t> </a:t>
            </a:r>
            <a:r>
              <a:rPr lang="en-US" dirty="0" err="1"/>
              <a:t>Putih</a:t>
            </a:r>
            <a:r>
              <a:rPr lang="en-US" dirty="0"/>
              <a:t> Garuda</a:t>
            </a:r>
          </a:p>
          <a:p>
            <a:pPr lvl="1"/>
            <a:r>
              <a:rPr lang="en-US" dirty="0" err="1"/>
              <a:t>Lencana</a:t>
            </a:r>
            <a:r>
              <a:rPr lang="en-US" dirty="0"/>
              <a:t> </a:t>
            </a:r>
            <a:r>
              <a:rPr lang="en-US" dirty="0" err="1"/>
              <a:t>jangan</a:t>
            </a:r>
            <a:r>
              <a:rPr lang="en-US" dirty="0"/>
              <a:t> </a:t>
            </a:r>
            <a:r>
              <a:rPr lang="en-US" dirty="0" err="1"/>
              <a:t>sampai</a:t>
            </a:r>
            <a:r>
              <a:rPr lang="en-US" dirty="0"/>
              <a:t> di </a:t>
            </a:r>
            <a:r>
              <a:rPr lang="en-US" dirty="0" err="1"/>
              <a:t>hilangkan</a:t>
            </a:r>
            <a:endParaRPr lang="en-US" dirty="0"/>
          </a:p>
          <a:p>
            <a:pPr lvl="1"/>
            <a:r>
              <a:rPr lang="en-US" dirty="0" err="1"/>
              <a:t>Lencana</a:t>
            </a:r>
            <a:r>
              <a:rPr lang="en-US" dirty="0"/>
              <a:t> </a:t>
            </a:r>
            <a:r>
              <a:rPr lang="en-US" dirty="0" err="1"/>
              <a:t>harus</a:t>
            </a:r>
            <a:r>
              <a:rPr lang="en-US" dirty="0"/>
              <a:t> </a:t>
            </a:r>
            <a:r>
              <a:rPr lang="en-US" dirty="0" err="1"/>
              <a:t>dalam</a:t>
            </a:r>
            <a:r>
              <a:rPr lang="en-US" dirty="0"/>
              <a:t> </a:t>
            </a:r>
            <a:r>
              <a:rPr lang="en-US" dirty="0" err="1"/>
              <a:t>keadaan</a:t>
            </a:r>
            <a:r>
              <a:rPr lang="en-US" dirty="0"/>
              <a:t> </a:t>
            </a:r>
            <a:r>
              <a:rPr lang="en-US" dirty="0" err="1"/>
              <a:t>terawat</a:t>
            </a:r>
            <a:endParaRPr lang="en-US" dirty="0"/>
          </a:p>
          <a:p>
            <a:pPr lvl="1"/>
            <a:r>
              <a:rPr lang="en-US" dirty="0" err="1"/>
              <a:t>Lencana</a:t>
            </a:r>
            <a:r>
              <a:rPr lang="en-US" dirty="0"/>
              <a:t> </a:t>
            </a:r>
            <a:r>
              <a:rPr lang="en-US" dirty="0" err="1"/>
              <a:t>tidak</a:t>
            </a:r>
            <a:r>
              <a:rPr lang="en-US" dirty="0"/>
              <a:t> </a:t>
            </a:r>
            <a:r>
              <a:rPr lang="en-US" dirty="0" err="1"/>
              <a:t>boleh</a:t>
            </a:r>
            <a:r>
              <a:rPr lang="en-US" dirty="0"/>
              <a:t> di </a:t>
            </a:r>
            <a:r>
              <a:rPr lang="en-US" dirty="0" err="1"/>
              <a:t>letakan</a:t>
            </a:r>
            <a:r>
              <a:rPr lang="en-US" dirty="0"/>
              <a:t> </a:t>
            </a:r>
            <a:r>
              <a:rPr lang="en-US" dirty="0" err="1"/>
              <a:t>sembarangan</a:t>
            </a:r>
            <a:endParaRPr lang="en-US" dirty="0"/>
          </a:p>
          <a:p>
            <a:pPr lvl="1"/>
            <a:r>
              <a:rPr lang="en-US" dirty="0" err="1"/>
              <a:t>Lencana</a:t>
            </a:r>
            <a:r>
              <a:rPr lang="en-US" dirty="0"/>
              <a:t> </a:t>
            </a:r>
            <a:r>
              <a:rPr lang="en-US" dirty="0" err="1"/>
              <a:t>tidak</a:t>
            </a:r>
            <a:r>
              <a:rPr lang="en-US" dirty="0"/>
              <a:t> </a:t>
            </a:r>
            <a:r>
              <a:rPr lang="en-US" dirty="0" err="1"/>
              <a:t>boleh</a:t>
            </a:r>
            <a:r>
              <a:rPr lang="en-US" dirty="0"/>
              <a:t> di </a:t>
            </a:r>
            <a:r>
              <a:rPr lang="en-US" dirty="0" err="1"/>
              <a:t>perlakukan</a:t>
            </a:r>
            <a:r>
              <a:rPr lang="en-US" dirty="0"/>
              <a:t> </a:t>
            </a:r>
            <a:r>
              <a:rPr lang="en-US" dirty="0" err="1"/>
              <a:t>sembarangan</a:t>
            </a:r>
            <a:endParaRPr lang="en-US" dirty="0"/>
          </a:p>
          <a:p>
            <a:r>
              <a:rPr lang="en-AU" dirty="0"/>
              <a:t> </a:t>
            </a:r>
            <a:r>
              <a:rPr lang="en-AU" dirty="0" smtClean="0"/>
              <a:t>l) </a:t>
            </a:r>
            <a:r>
              <a:rPr lang="en-US" dirty="0" err="1" smtClean="0"/>
              <a:t>Halentri</a:t>
            </a:r>
            <a:r>
              <a:rPr lang="en-US" dirty="0" smtClean="0"/>
              <a:t> </a:t>
            </a:r>
            <a:r>
              <a:rPr lang="en-US" dirty="0" err="1"/>
              <a:t>memakai</a:t>
            </a:r>
            <a:r>
              <a:rPr lang="en-US" dirty="0"/>
              <a:t> </a:t>
            </a:r>
            <a:r>
              <a:rPr lang="en-US" dirty="0" err="1"/>
              <a:t>sepatu</a:t>
            </a:r>
            <a:endParaRPr lang="en-US" dirty="0"/>
          </a:p>
          <a:p>
            <a:pPr lvl="1"/>
            <a:r>
              <a:rPr lang="en-US" dirty="0" err="1"/>
              <a:t>Untuk</a:t>
            </a:r>
            <a:r>
              <a:rPr lang="en-US" dirty="0"/>
              <a:t> </a:t>
            </a:r>
            <a:r>
              <a:rPr lang="en-US" dirty="0" err="1"/>
              <a:t>Latihan</a:t>
            </a:r>
            <a:r>
              <a:rPr lang="en-US" dirty="0"/>
              <a:t>, </a:t>
            </a:r>
            <a:r>
              <a:rPr lang="en-US" dirty="0" err="1"/>
              <a:t>memakai</a:t>
            </a:r>
            <a:r>
              <a:rPr lang="en-US" dirty="0"/>
              <a:t> </a:t>
            </a:r>
            <a:r>
              <a:rPr lang="en-US" dirty="0" err="1"/>
              <a:t>sepatu</a:t>
            </a:r>
            <a:r>
              <a:rPr lang="en-US" dirty="0"/>
              <a:t> </a:t>
            </a:r>
            <a:r>
              <a:rPr lang="en-US" dirty="0" err="1"/>
              <a:t>olahraga</a:t>
            </a:r>
            <a:r>
              <a:rPr lang="en-US" dirty="0"/>
              <a:t> </a:t>
            </a:r>
            <a:r>
              <a:rPr lang="en-US" dirty="0" err="1"/>
              <a:t>berwarna</a:t>
            </a:r>
            <a:r>
              <a:rPr lang="en-US" dirty="0"/>
              <a:t> </a:t>
            </a:r>
            <a:r>
              <a:rPr lang="en-US" dirty="0" err="1"/>
              <a:t>hitam</a:t>
            </a:r>
            <a:r>
              <a:rPr lang="en-US" dirty="0"/>
              <a:t>, </a:t>
            </a:r>
            <a:r>
              <a:rPr lang="en-US" dirty="0" err="1"/>
              <a:t>disarankan</a:t>
            </a:r>
            <a:r>
              <a:rPr lang="en-US" dirty="0"/>
              <a:t> </a:t>
            </a:r>
            <a:r>
              <a:rPr lang="en-US" dirty="0" err="1"/>
              <a:t>warior</a:t>
            </a:r>
            <a:endParaRPr lang="en-US" dirty="0"/>
          </a:p>
          <a:p>
            <a:pPr lvl="1"/>
            <a:r>
              <a:rPr lang="en-US" dirty="0" err="1"/>
              <a:t>Untuk</a:t>
            </a:r>
            <a:r>
              <a:rPr lang="en-US" dirty="0"/>
              <a:t> Acara </a:t>
            </a:r>
            <a:r>
              <a:rPr lang="en-US" dirty="0" err="1"/>
              <a:t>Resmi</a:t>
            </a:r>
            <a:r>
              <a:rPr lang="en-US" dirty="0"/>
              <a:t>, </a:t>
            </a:r>
            <a:r>
              <a:rPr lang="en-US" dirty="0" err="1"/>
              <a:t>memakai</a:t>
            </a:r>
            <a:r>
              <a:rPr lang="en-US" dirty="0"/>
              <a:t> </a:t>
            </a:r>
            <a:r>
              <a:rPr lang="en-US" dirty="0" err="1"/>
              <a:t>sepatu</a:t>
            </a:r>
            <a:r>
              <a:rPr lang="en-US" dirty="0"/>
              <a:t> </a:t>
            </a:r>
            <a:r>
              <a:rPr lang="en-US" dirty="0" err="1"/>
              <a:t>petopel</a:t>
            </a:r>
            <a:r>
              <a:rPr lang="en-US" dirty="0"/>
              <a:t>/PDH</a:t>
            </a:r>
          </a:p>
          <a:p>
            <a:pPr lvl="1"/>
            <a:r>
              <a:rPr lang="en-US" dirty="0" err="1"/>
              <a:t>Pemasangan</a:t>
            </a:r>
            <a:r>
              <a:rPr lang="en-US" dirty="0"/>
              <a:t> </a:t>
            </a:r>
            <a:r>
              <a:rPr lang="en-US" dirty="0" err="1"/>
              <a:t>tali</a:t>
            </a:r>
            <a:r>
              <a:rPr lang="en-US" dirty="0"/>
              <a:t> </a:t>
            </a:r>
            <a:r>
              <a:rPr lang="en-US" dirty="0" err="1"/>
              <a:t>sepatu</a:t>
            </a:r>
            <a:r>
              <a:rPr lang="en-US" dirty="0"/>
              <a:t> </a:t>
            </a:r>
            <a:r>
              <a:rPr lang="en-US" dirty="0" err="1"/>
              <a:t>sesuai</a:t>
            </a:r>
            <a:r>
              <a:rPr lang="en-US" dirty="0"/>
              <a:t> </a:t>
            </a:r>
            <a:r>
              <a:rPr lang="en-US" dirty="0" err="1"/>
              <a:t>dengan</a:t>
            </a:r>
            <a:r>
              <a:rPr lang="en-US" dirty="0"/>
              <a:t> </a:t>
            </a:r>
            <a:r>
              <a:rPr lang="en-US" dirty="0" err="1"/>
              <a:t>ketentuan</a:t>
            </a:r>
            <a:endParaRPr lang="en-US" dirty="0"/>
          </a:p>
          <a:p>
            <a:pPr marL="457200" lvl="1" indent="0">
              <a:buNone/>
            </a:pPr>
            <a:endParaRPr lang="en-US" dirty="0"/>
          </a:p>
          <a:p>
            <a:pPr lvl="1"/>
            <a:endParaRPr lang="en-US" dirty="0"/>
          </a:p>
          <a:p>
            <a:endParaRPr lang="en-US" dirty="0"/>
          </a:p>
        </p:txBody>
      </p:sp>
    </p:spTree>
    <p:extLst>
      <p:ext uri="{BB962C8B-B14F-4D97-AF65-F5344CB8AC3E}">
        <p14:creationId xmlns:p14="http://schemas.microsoft.com/office/powerpoint/2010/main" val="3682324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47133"/>
            <a:ext cx="10515600" cy="5829830"/>
          </a:xfrm>
        </p:spPr>
        <p:txBody>
          <a:bodyPr>
            <a:normAutofit fontScale="92500" lnSpcReduction="20000"/>
          </a:bodyPr>
          <a:lstStyle/>
          <a:p>
            <a:r>
              <a:rPr lang="en-US" dirty="0" smtClean="0"/>
              <a:t>M) </a:t>
            </a:r>
            <a:r>
              <a:rPr lang="en-US" dirty="0" err="1" smtClean="0"/>
              <a:t>Halentri</a:t>
            </a:r>
            <a:r>
              <a:rPr lang="en-US" dirty="0" smtClean="0"/>
              <a:t> </a:t>
            </a:r>
            <a:r>
              <a:rPr lang="en-US" dirty="0" err="1"/>
              <a:t>berpakaian</a:t>
            </a:r>
            <a:endParaRPr lang="en-US" dirty="0"/>
          </a:p>
          <a:p>
            <a:pPr lvl="1"/>
            <a:r>
              <a:rPr lang="en-AU" dirty="0" err="1"/>
              <a:t>Sekolah</a:t>
            </a:r>
            <a:r>
              <a:rPr lang="en-AU" dirty="0"/>
              <a:t> </a:t>
            </a:r>
            <a:r>
              <a:rPr lang="en-AU" dirty="0" err="1"/>
              <a:t>memakai</a:t>
            </a:r>
            <a:r>
              <a:rPr lang="en-AU" dirty="0"/>
              <a:t> PSAS </a:t>
            </a:r>
            <a:r>
              <a:rPr lang="en-AU" dirty="0" err="1"/>
              <a:t>lengkap</a:t>
            </a:r>
            <a:endParaRPr lang="en-US" dirty="0"/>
          </a:p>
          <a:p>
            <a:pPr lvl="1"/>
            <a:r>
              <a:rPr lang="en-US" dirty="0" err="1"/>
              <a:t>Latihan</a:t>
            </a:r>
            <a:r>
              <a:rPr lang="en-US" dirty="0"/>
              <a:t> </a:t>
            </a:r>
            <a:r>
              <a:rPr lang="en-US" dirty="0" err="1"/>
              <a:t>memakai</a:t>
            </a:r>
            <a:r>
              <a:rPr lang="en-US" dirty="0"/>
              <a:t> PDL </a:t>
            </a:r>
            <a:r>
              <a:rPr lang="en-US" dirty="0" err="1"/>
              <a:t>lengkap</a:t>
            </a:r>
            <a:endParaRPr lang="en-US" dirty="0"/>
          </a:p>
          <a:p>
            <a:pPr lvl="1"/>
            <a:r>
              <a:rPr lang="en-US" dirty="0" err="1"/>
              <a:t>Upacara</a:t>
            </a:r>
            <a:r>
              <a:rPr lang="en-US" dirty="0"/>
              <a:t> </a:t>
            </a:r>
            <a:r>
              <a:rPr lang="en-US" dirty="0" err="1"/>
              <a:t>memakai</a:t>
            </a:r>
            <a:r>
              <a:rPr lang="en-US" dirty="0"/>
              <a:t> PDU/PDKP </a:t>
            </a:r>
            <a:r>
              <a:rPr lang="en-US" dirty="0" err="1"/>
              <a:t>lengkap</a:t>
            </a:r>
            <a:endParaRPr lang="en-US" dirty="0"/>
          </a:p>
          <a:p>
            <a:pPr lvl="1"/>
            <a:r>
              <a:rPr lang="en-US" dirty="0" err="1"/>
              <a:t>Kegiatan</a:t>
            </a:r>
            <a:r>
              <a:rPr lang="en-US" dirty="0"/>
              <a:t> semi formal </a:t>
            </a:r>
            <a:r>
              <a:rPr lang="en-US" dirty="0" err="1"/>
              <a:t>memakai</a:t>
            </a:r>
            <a:r>
              <a:rPr lang="en-US" dirty="0"/>
              <a:t> PDH </a:t>
            </a:r>
            <a:r>
              <a:rPr lang="en-US" dirty="0" err="1"/>
              <a:t>atau</a:t>
            </a:r>
            <a:r>
              <a:rPr lang="en-US" dirty="0"/>
              <a:t> PDK </a:t>
            </a:r>
            <a:r>
              <a:rPr lang="en-US" dirty="0" err="1"/>
              <a:t>dengan</a:t>
            </a:r>
            <a:r>
              <a:rPr lang="en-US" dirty="0"/>
              <a:t> MPG </a:t>
            </a:r>
            <a:r>
              <a:rPr lang="en-US" dirty="0" err="1"/>
              <a:t>dan</a:t>
            </a:r>
            <a:r>
              <a:rPr lang="en-US" dirty="0"/>
              <a:t> Garuda</a:t>
            </a:r>
          </a:p>
          <a:p>
            <a:pPr lvl="1"/>
            <a:r>
              <a:rPr lang="en-US" dirty="0" err="1"/>
              <a:t>Kegiatan</a:t>
            </a:r>
            <a:r>
              <a:rPr lang="en-US" dirty="0"/>
              <a:t> non formal </a:t>
            </a:r>
            <a:r>
              <a:rPr lang="en-US" dirty="0" err="1"/>
              <a:t>pakaian</a:t>
            </a:r>
            <a:r>
              <a:rPr lang="en-US" dirty="0"/>
              <a:t> </a:t>
            </a:r>
            <a:r>
              <a:rPr lang="en-US" dirty="0" err="1"/>
              <a:t>bebas</a:t>
            </a:r>
            <a:r>
              <a:rPr lang="en-US" dirty="0"/>
              <a:t> </a:t>
            </a:r>
            <a:r>
              <a:rPr lang="en-US" dirty="0" err="1"/>
              <a:t>sopan</a:t>
            </a:r>
            <a:r>
              <a:rPr lang="en-US" dirty="0"/>
              <a:t> </a:t>
            </a:r>
            <a:r>
              <a:rPr lang="en-US" dirty="0" err="1"/>
              <a:t>dan</a:t>
            </a:r>
            <a:r>
              <a:rPr lang="en-US" dirty="0"/>
              <a:t> </a:t>
            </a:r>
            <a:r>
              <a:rPr lang="en-US" dirty="0" err="1"/>
              <a:t>rapih</a:t>
            </a:r>
            <a:endParaRPr lang="en-US" dirty="0"/>
          </a:p>
          <a:p>
            <a:r>
              <a:rPr lang="en-AU" dirty="0"/>
              <a:t> </a:t>
            </a:r>
            <a:r>
              <a:rPr lang="en-AU" dirty="0" smtClean="0"/>
              <a:t>n) </a:t>
            </a:r>
            <a:r>
              <a:rPr lang="en-AU" dirty="0" err="1" smtClean="0"/>
              <a:t>Halentri</a:t>
            </a:r>
            <a:r>
              <a:rPr lang="en-AU" dirty="0" smtClean="0"/>
              <a:t> </a:t>
            </a:r>
            <a:r>
              <a:rPr lang="en-AU" dirty="0" err="1"/>
              <a:t>memakai</a:t>
            </a:r>
            <a:r>
              <a:rPr lang="en-AU" dirty="0"/>
              <a:t> </a:t>
            </a:r>
            <a:r>
              <a:rPr lang="en-AU" dirty="0" err="1"/>
              <a:t>Tas</a:t>
            </a:r>
            <a:endParaRPr lang="en-US" dirty="0"/>
          </a:p>
          <a:p>
            <a:pPr lvl="1"/>
            <a:r>
              <a:rPr lang="en-AU" dirty="0" err="1"/>
              <a:t>Tas</a:t>
            </a:r>
            <a:r>
              <a:rPr lang="en-AU" dirty="0"/>
              <a:t> </a:t>
            </a:r>
            <a:r>
              <a:rPr lang="en-AU" dirty="0" err="1"/>
              <a:t>jinjing</a:t>
            </a:r>
            <a:r>
              <a:rPr lang="en-AU" dirty="0"/>
              <a:t>/</a:t>
            </a:r>
            <a:r>
              <a:rPr lang="en-AU" dirty="0" err="1"/>
              <a:t>tas</a:t>
            </a:r>
            <a:r>
              <a:rPr lang="en-AU" dirty="0"/>
              <a:t> </a:t>
            </a:r>
            <a:r>
              <a:rPr lang="en-AU" dirty="0" err="1"/>
              <a:t>dengan</a:t>
            </a:r>
            <a:r>
              <a:rPr lang="en-AU" dirty="0"/>
              <a:t> 1 </a:t>
            </a:r>
            <a:r>
              <a:rPr lang="en-AU" dirty="0" err="1"/>
              <a:t>tali</a:t>
            </a:r>
            <a:r>
              <a:rPr lang="en-AU" dirty="0"/>
              <a:t>, </a:t>
            </a:r>
            <a:endParaRPr lang="en-US" dirty="0"/>
          </a:p>
          <a:p>
            <a:pPr lvl="2"/>
            <a:r>
              <a:rPr lang="en-AU" dirty="0" err="1"/>
              <a:t>pada</a:t>
            </a:r>
            <a:r>
              <a:rPr lang="en-AU" dirty="0"/>
              <a:t> </a:t>
            </a:r>
            <a:r>
              <a:rPr lang="en-AU" dirty="0" err="1"/>
              <a:t>saat</a:t>
            </a:r>
            <a:r>
              <a:rPr lang="en-AU" dirty="0"/>
              <a:t> </a:t>
            </a:r>
            <a:r>
              <a:rPr lang="en-AU" dirty="0" err="1"/>
              <a:t>berjalan</a:t>
            </a:r>
            <a:r>
              <a:rPr lang="en-AU" dirty="0"/>
              <a:t> </a:t>
            </a:r>
            <a:r>
              <a:rPr lang="en-AU" dirty="0" err="1"/>
              <a:t>Tas</a:t>
            </a:r>
            <a:r>
              <a:rPr lang="en-AU" dirty="0"/>
              <a:t> </a:t>
            </a:r>
            <a:r>
              <a:rPr lang="en-AU" dirty="0" err="1"/>
              <a:t>dijinjing</a:t>
            </a:r>
            <a:r>
              <a:rPr lang="en-AU" dirty="0"/>
              <a:t> </a:t>
            </a:r>
            <a:r>
              <a:rPr lang="en-AU" dirty="0" err="1"/>
              <a:t>oleh</a:t>
            </a:r>
            <a:r>
              <a:rPr lang="en-AU" dirty="0"/>
              <a:t> </a:t>
            </a:r>
            <a:r>
              <a:rPr lang="en-AU" dirty="0" err="1"/>
              <a:t>tangan</a:t>
            </a:r>
            <a:r>
              <a:rPr lang="en-AU" dirty="0"/>
              <a:t> </a:t>
            </a:r>
            <a:r>
              <a:rPr lang="en-AU" dirty="0" err="1"/>
              <a:t>sebelah</a:t>
            </a:r>
            <a:r>
              <a:rPr lang="en-AU" dirty="0"/>
              <a:t> </a:t>
            </a:r>
            <a:r>
              <a:rPr lang="en-AU" dirty="0" err="1"/>
              <a:t>kiri</a:t>
            </a:r>
            <a:r>
              <a:rPr lang="en-AU" dirty="0"/>
              <a:t> </a:t>
            </a:r>
            <a:r>
              <a:rPr lang="en-AU" dirty="0" err="1"/>
              <a:t>dengan</a:t>
            </a:r>
            <a:r>
              <a:rPr lang="en-AU" dirty="0"/>
              <a:t> </a:t>
            </a:r>
            <a:r>
              <a:rPr lang="en-AU" dirty="0" err="1"/>
              <a:t>badan</a:t>
            </a:r>
            <a:r>
              <a:rPr lang="en-AU" dirty="0"/>
              <a:t> </a:t>
            </a:r>
            <a:r>
              <a:rPr lang="en-AU" dirty="0" err="1"/>
              <a:t>tegak</a:t>
            </a:r>
            <a:endParaRPr lang="en-US" dirty="0"/>
          </a:p>
          <a:p>
            <a:pPr lvl="2"/>
            <a:r>
              <a:rPr lang="en-AU" dirty="0" err="1"/>
              <a:t>pada</a:t>
            </a:r>
            <a:r>
              <a:rPr lang="en-AU" dirty="0"/>
              <a:t> </a:t>
            </a:r>
            <a:r>
              <a:rPr lang="en-AU" dirty="0" err="1"/>
              <a:t>saat</a:t>
            </a:r>
            <a:r>
              <a:rPr lang="en-AU" dirty="0"/>
              <a:t> di </a:t>
            </a:r>
            <a:r>
              <a:rPr lang="en-AU" dirty="0" err="1"/>
              <a:t>ruangan</a:t>
            </a:r>
            <a:r>
              <a:rPr lang="en-AU" dirty="0"/>
              <a:t>, </a:t>
            </a:r>
            <a:r>
              <a:rPr lang="en-AU" dirty="0" err="1"/>
              <a:t>tas</a:t>
            </a:r>
            <a:r>
              <a:rPr lang="en-AU" dirty="0"/>
              <a:t> </a:t>
            </a:r>
            <a:r>
              <a:rPr lang="en-AU" dirty="0" err="1"/>
              <a:t>disimpan</a:t>
            </a:r>
            <a:r>
              <a:rPr lang="en-AU" dirty="0"/>
              <a:t> di </a:t>
            </a:r>
            <a:r>
              <a:rPr lang="en-AU" dirty="0" err="1"/>
              <a:t>bawah</a:t>
            </a:r>
            <a:r>
              <a:rPr lang="en-AU" dirty="0"/>
              <a:t> </a:t>
            </a:r>
            <a:r>
              <a:rPr lang="en-AU" dirty="0" err="1"/>
              <a:t>pada</a:t>
            </a:r>
            <a:r>
              <a:rPr lang="en-AU" dirty="0"/>
              <a:t> </a:t>
            </a:r>
            <a:r>
              <a:rPr lang="en-AU" dirty="0" err="1"/>
              <a:t>samping</a:t>
            </a:r>
            <a:r>
              <a:rPr lang="en-AU" dirty="0"/>
              <a:t> </a:t>
            </a:r>
            <a:r>
              <a:rPr lang="en-AU" dirty="0" err="1"/>
              <a:t>kursi</a:t>
            </a:r>
            <a:r>
              <a:rPr lang="en-AU" dirty="0"/>
              <a:t> </a:t>
            </a:r>
            <a:r>
              <a:rPr lang="en-AU" dirty="0" err="1"/>
              <a:t>sebelah</a:t>
            </a:r>
            <a:r>
              <a:rPr lang="en-AU" dirty="0"/>
              <a:t> </a:t>
            </a:r>
            <a:r>
              <a:rPr lang="en-AU" dirty="0" err="1"/>
              <a:t>kiri</a:t>
            </a:r>
            <a:endParaRPr lang="en-US" dirty="0"/>
          </a:p>
          <a:p>
            <a:pPr lvl="1"/>
            <a:r>
              <a:rPr lang="en-AU" dirty="0" err="1"/>
              <a:t>Tas</a:t>
            </a:r>
            <a:r>
              <a:rPr lang="en-AU" dirty="0"/>
              <a:t> </a:t>
            </a:r>
            <a:r>
              <a:rPr lang="en-AU" dirty="0" err="1"/>
              <a:t>punggung</a:t>
            </a:r>
            <a:r>
              <a:rPr lang="en-AU" dirty="0"/>
              <a:t> </a:t>
            </a:r>
            <a:r>
              <a:rPr lang="en-AU" dirty="0" err="1"/>
              <a:t>dengan</a:t>
            </a:r>
            <a:r>
              <a:rPr lang="en-AU" dirty="0"/>
              <a:t> 2 </a:t>
            </a:r>
            <a:r>
              <a:rPr lang="en-AU" dirty="0" err="1"/>
              <a:t>Tali</a:t>
            </a:r>
            <a:r>
              <a:rPr lang="en-AU" dirty="0"/>
              <a:t>,</a:t>
            </a:r>
            <a:endParaRPr lang="en-US" dirty="0"/>
          </a:p>
          <a:p>
            <a:pPr lvl="2"/>
            <a:r>
              <a:rPr lang="en-AU" dirty="0" err="1"/>
              <a:t>Pada</a:t>
            </a:r>
            <a:r>
              <a:rPr lang="en-AU" dirty="0"/>
              <a:t> </a:t>
            </a:r>
            <a:r>
              <a:rPr lang="en-AU" dirty="0" err="1"/>
              <a:t>saat</a:t>
            </a:r>
            <a:r>
              <a:rPr lang="en-AU" dirty="0"/>
              <a:t> </a:t>
            </a:r>
            <a:r>
              <a:rPr lang="en-AU" dirty="0" err="1"/>
              <a:t>berjalan</a:t>
            </a:r>
            <a:r>
              <a:rPr lang="en-AU" dirty="0"/>
              <a:t> </a:t>
            </a:r>
            <a:r>
              <a:rPr lang="en-AU" dirty="0" err="1"/>
              <a:t>tas</a:t>
            </a:r>
            <a:r>
              <a:rPr lang="en-AU" dirty="0"/>
              <a:t> </a:t>
            </a:r>
            <a:r>
              <a:rPr lang="en-AU" dirty="0" err="1"/>
              <a:t>dipakai</a:t>
            </a:r>
            <a:r>
              <a:rPr lang="en-AU" dirty="0"/>
              <a:t> </a:t>
            </a:r>
            <a:r>
              <a:rPr lang="en-AU" dirty="0" err="1"/>
              <a:t>dengan</a:t>
            </a:r>
            <a:r>
              <a:rPr lang="en-AU" dirty="0"/>
              <a:t> </a:t>
            </a:r>
            <a:r>
              <a:rPr lang="en-AU" dirty="0" err="1"/>
              <a:t>badan</a:t>
            </a:r>
            <a:r>
              <a:rPr lang="en-AU" dirty="0"/>
              <a:t> </a:t>
            </a:r>
            <a:r>
              <a:rPr lang="en-AU" dirty="0" err="1"/>
              <a:t>tegak</a:t>
            </a:r>
            <a:r>
              <a:rPr lang="en-AU" dirty="0"/>
              <a:t>, </a:t>
            </a:r>
            <a:r>
              <a:rPr lang="en-AU" dirty="0" err="1"/>
              <a:t>tidak</a:t>
            </a:r>
            <a:r>
              <a:rPr lang="en-AU" dirty="0"/>
              <a:t> </a:t>
            </a:r>
            <a:r>
              <a:rPr lang="en-AU" dirty="0" err="1"/>
              <a:t>condong</a:t>
            </a:r>
            <a:r>
              <a:rPr lang="en-AU" dirty="0"/>
              <a:t> </a:t>
            </a:r>
            <a:r>
              <a:rPr lang="en-AU" dirty="0" err="1"/>
              <a:t>kedepan</a:t>
            </a:r>
            <a:r>
              <a:rPr lang="en-AU" dirty="0"/>
              <a:t> </a:t>
            </a:r>
            <a:r>
              <a:rPr lang="en-AU" dirty="0" err="1"/>
              <a:t>atau</a:t>
            </a:r>
            <a:r>
              <a:rPr lang="en-AU" dirty="0"/>
              <a:t> </a:t>
            </a:r>
            <a:r>
              <a:rPr lang="en-AU" dirty="0" err="1"/>
              <a:t>condong</a:t>
            </a:r>
            <a:r>
              <a:rPr lang="en-AU" dirty="0"/>
              <a:t> </a:t>
            </a:r>
            <a:r>
              <a:rPr lang="en-AU" dirty="0" err="1"/>
              <a:t>ke</a:t>
            </a:r>
            <a:r>
              <a:rPr lang="en-AU" dirty="0"/>
              <a:t> </a:t>
            </a:r>
            <a:r>
              <a:rPr lang="en-AU" dirty="0" err="1"/>
              <a:t>belakang</a:t>
            </a:r>
            <a:endParaRPr lang="en-US" dirty="0"/>
          </a:p>
          <a:p>
            <a:pPr lvl="2"/>
            <a:r>
              <a:rPr lang="en-AU" dirty="0" err="1"/>
              <a:t>pada</a:t>
            </a:r>
            <a:r>
              <a:rPr lang="en-AU" dirty="0"/>
              <a:t> </a:t>
            </a:r>
            <a:r>
              <a:rPr lang="en-AU" dirty="0" err="1"/>
              <a:t>saat</a:t>
            </a:r>
            <a:r>
              <a:rPr lang="en-AU" dirty="0"/>
              <a:t> di </a:t>
            </a:r>
            <a:r>
              <a:rPr lang="en-AU" dirty="0" err="1"/>
              <a:t>ruangan</a:t>
            </a:r>
            <a:r>
              <a:rPr lang="en-AU" dirty="0"/>
              <a:t>, </a:t>
            </a:r>
            <a:r>
              <a:rPr lang="en-AU" dirty="0" err="1"/>
              <a:t>tas</a:t>
            </a:r>
            <a:r>
              <a:rPr lang="en-AU" dirty="0"/>
              <a:t> </a:t>
            </a:r>
            <a:r>
              <a:rPr lang="en-AU" dirty="0" err="1"/>
              <a:t>disimpan</a:t>
            </a:r>
            <a:r>
              <a:rPr lang="en-AU" dirty="0"/>
              <a:t> di </a:t>
            </a:r>
            <a:r>
              <a:rPr lang="en-AU" dirty="0" err="1"/>
              <a:t>bawah</a:t>
            </a:r>
            <a:r>
              <a:rPr lang="en-AU" dirty="0"/>
              <a:t> </a:t>
            </a:r>
            <a:r>
              <a:rPr lang="en-AU" dirty="0" err="1"/>
              <a:t>pada</a:t>
            </a:r>
            <a:r>
              <a:rPr lang="en-AU" dirty="0"/>
              <a:t> </a:t>
            </a:r>
            <a:r>
              <a:rPr lang="en-AU" dirty="0" err="1"/>
              <a:t>samping</a:t>
            </a:r>
            <a:r>
              <a:rPr lang="en-AU" dirty="0"/>
              <a:t> </a:t>
            </a:r>
            <a:r>
              <a:rPr lang="en-AU" dirty="0" err="1"/>
              <a:t>kursi</a:t>
            </a:r>
            <a:r>
              <a:rPr lang="en-AU" dirty="0"/>
              <a:t> </a:t>
            </a:r>
            <a:r>
              <a:rPr lang="en-AU" dirty="0" err="1"/>
              <a:t>sebelah</a:t>
            </a:r>
            <a:r>
              <a:rPr lang="en-AU" dirty="0"/>
              <a:t> </a:t>
            </a:r>
            <a:r>
              <a:rPr lang="en-AU" dirty="0" err="1"/>
              <a:t>kiri</a:t>
            </a:r>
            <a:endParaRPr lang="en-US" dirty="0"/>
          </a:p>
          <a:p>
            <a:r>
              <a:rPr lang="en-AU" dirty="0" smtClean="0"/>
              <a:t>O) </a:t>
            </a:r>
            <a:r>
              <a:rPr lang="en-AU" dirty="0" err="1" smtClean="0"/>
              <a:t>Halentri</a:t>
            </a:r>
            <a:r>
              <a:rPr lang="en-AU" dirty="0" smtClean="0"/>
              <a:t> </a:t>
            </a:r>
            <a:r>
              <a:rPr lang="en-AU" dirty="0" err="1"/>
              <a:t>menulis</a:t>
            </a:r>
            <a:endParaRPr lang="en-US" dirty="0"/>
          </a:p>
          <a:p>
            <a:pPr lvl="1"/>
            <a:r>
              <a:rPr lang="en-AU" dirty="0" err="1"/>
              <a:t>Tangan</a:t>
            </a:r>
            <a:r>
              <a:rPr lang="en-AU" dirty="0"/>
              <a:t> yang </a:t>
            </a:r>
            <a:r>
              <a:rPr lang="en-AU" dirty="0" err="1"/>
              <a:t>digunakan</a:t>
            </a:r>
            <a:r>
              <a:rPr lang="en-AU" dirty="0"/>
              <a:t> </a:t>
            </a:r>
            <a:r>
              <a:rPr lang="en-AU" dirty="0" err="1"/>
              <a:t>menulis</a:t>
            </a:r>
            <a:r>
              <a:rPr lang="en-AU" dirty="0"/>
              <a:t> </a:t>
            </a:r>
            <a:r>
              <a:rPr lang="en-AU" dirty="0" err="1"/>
              <a:t>adalah</a:t>
            </a:r>
            <a:r>
              <a:rPr lang="en-AU" dirty="0"/>
              <a:t> </a:t>
            </a:r>
            <a:r>
              <a:rPr lang="en-AU" dirty="0" err="1"/>
              <a:t>tangan</a:t>
            </a:r>
            <a:r>
              <a:rPr lang="en-AU" dirty="0"/>
              <a:t> </a:t>
            </a:r>
            <a:r>
              <a:rPr lang="en-AU" dirty="0" err="1"/>
              <a:t>kanan</a:t>
            </a:r>
            <a:r>
              <a:rPr lang="en-AU" dirty="0"/>
              <a:t>, </a:t>
            </a:r>
            <a:r>
              <a:rPr lang="en-AU" dirty="0" err="1"/>
              <a:t>tangan</a:t>
            </a:r>
            <a:r>
              <a:rPr lang="en-AU" dirty="0"/>
              <a:t> yang </a:t>
            </a:r>
            <a:r>
              <a:rPr lang="en-AU" dirty="0" err="1"/>
              <a:t>lainnya</a:t>
            </a:r>
            <a:r>
              <a:rPr lang="en-AU" dirty="0"/>
              <a:t> </a:t>
            </a:r>
            <a:r>
              <a:rPr lang="en-AU" dirty="0" err="1"/>
              <a:t>tetap</a:t>
            </a:r>
            <a:r>
              <a:rPr lang="en-AU" dirty="0"/>
              <a:t> di </a:t>
            </a:r>
            <a:r>
              <a:rPr lang="en-AU" dirty="0" err="1"/>
              <a:t>bawah</a:t>
            </a:r>
            <a:r>
              <a:rPr lang="en-AU" dirty="0"/>
              <a:t> </a:t>
            </a:r>
            <a:r>
              <a:rPr lang="en-AU" dirty="0" err="1"/>
              <a:t>meja</a:t>
            </a:r>
            <a:r>
              <a:rPr lang="en-AU" dirty="0"/>
              <a:t> </a:t>
            </a:r>
            <a:r>
              <a:rPr lang="en-AU" dirty="0" err="1"/>
              <a:t>dengan</a:t>
            </a:r>
            <a:r>
              <a:rPr lang="en-AU" dirty="0"/>
              <a:t> </a:t>
            </a:r>
            <a:r>
              <a:rPr lang="en-AU" dirty="0" err="1"/>
              <a:t>sikap</a:t>
            </a:r>
            <a:r>
              <a:rPr lang="en-AU" dirty="0"/>
              <a:t> duduk </a:t>
            </a:r>
            <a:r>
              <a:rPr lang="en-AU" dirty="0" err="1"/>
              <a:t>siap</a:t>
            </a:r>
            <a:endParaRPr lang="en-US" dirty="0"/>
          </a:p>
          <a:p>
            <a:pPr lvl="1"/>
            <a:r>
              <a:rPr lang="en-AU" dirty="0" err="1"/>
              <a:t>Pada</a:t>
            </a:r>
            <a:r>
              <a:rPr lang="en-AU" dirty="0"/>
              <a:t> </a:t>
            </a:r>
            <a:r>
              <a:rPr lang="en-AU" dirty="0" err="1"/>
              <a:t>saat</a:t>
            </a:r>
            <a:r>
              <a:rPr lang="en-AU" dirty="0"/>
              <a:t> </a:t>
            </a:r>
            <a:r>
              <a:rPr lang="en-AU" dirty="0" err="1"/>
              <a:t>menulis</a:t>
            </a:r>
            <a:r>
              <a:rPr lang="en-AU" dirty="0"/>
              <a:t>, </a:t>
            </a:r>
            <a:r>
              <a:rPr lang="en-AU" dirty="0" err="1"/>
              <a:t>badan</a:t>
            </a:r>
            <a:r>
              <a:rPr lang="en-AU" dirty="0"/>
              <a:t> </a:t>
            </a:r>
            <a:r>
              <a:rPr lang="en-AU" dirty="0" err="1"/>
              <a:t>tegak</a:t>
            </a:r>
            <a:r>
              <a:rPr lang="en-AU" dirty="0"/>
              <a:t> </a:t>
            </a:r>
            <a:r>
              <a:rPr lang="en-AU" dirty="0" err="1"/>
              <a:t>tidak</a:t>
            </a:r>
            <a:r>
              <a:rPr lang="en-AU" dirty="0"/>
              <a:t> </a:t>
            </a:r>
            <a:r>
              <a:rPr lang="en-AU" dirty="0" err="1"/>
              <a:t>terlalu</a:t>
            </a:r>
            <a:r>
              <a:rPr lang="en-AU" dirty="0"/>
              <a:t> </a:t>
            </a:r>
            <a:r>
              <a:rPr lang="en-AU" dirty="0" err="1"/>
              <a:t>menunduk</a:t>
            </a:r>
            <a:r>
              <a:rPr lang="en-AU" dirty="0"/>
              <a:t> </a:t>
            </a:r>
            <a:r>
              <a:rPr lang="en-AU" dirty="0" err="1"/>
              <a:t>atau</a:t>
            </a:r>
            <a:r>
              <a:rPr lang="en-AU" dirty="0"/>
              <a:t> miring</a:t>
            </a:r>
            <a:endParaRPr lang="en-US" dirty="0"/>
          </a:p>
          <a:p>
            <a:pPr lvl="1"/>
            <a:r>
              <a:rPr lang="en-AU" dirty="0" err="1"/>
              <a:t>Pada</a:t>
            </a:r>
            <a:r>
              <a:rPr lang="en-AU" dirty="0"/>
              <a:t> </a:t>
            </a:r>
            <a:r>
              <a:rPr lang="en-AU" dirty="0" err="1"/>
              <a:t>saat</a:t>
            </a:r>
            <a:r>
              <a:rPr lang="en-AU" dirty="0"/>
              <a:t> </a:t>
            </a:r>
            <a:r>
              <a:rPr lang="en-AU" dirty="0" err="1"/>
              <a:t>menulis</a:t>
            </a:r>
            <a:r>
              <a:rPr lang="en-AU" dirty="0"/>
              <a:t>, </a:t>
            </a:r>
            <a:r>
              <a:rPr lang="en-AU" dirty="0" err="1"/>
              <a:t>bersikap</a:t>
            </a:r>
            <a:r>
              <a:rPr lang="en-AU" dirty="0"/>
              <a:t> </a:t>
            </a:r>
            <a:r>
              <a:rPr lang="en-AU" dirty="0" err="1"/>
              <a:t>tenang</a:t>
            </a:r>
            <a:r>
              <a:rPr lang="en-AU" dirty="0"/>
              <a:t> </a:t>
            </a:r>
            <a:r>
              <a:rPr lang="en-AU" dirty="0" err="1"/>
              <a:t>dan</a:t>
            </a:r>
            <a:r>
              <a:rPr lang="en-AU" dirty="0"/>
              <a:t> </a:t>
            </a:r>
            <a:r>
              <a:rPr lang="en-AU" dirty="0" err="1"/>
              <a:t>tidak</a:t>
            </a:r>
            <a:r>
              <a:rPr lang="en-AU" dirty="0"/>
              <a:t> </a:t>
            </a:r>
            <a:r>
              <a:rPr lang="en-AU" dirty="0" err="1"/>
              <a:t>berbicara</a:t>
            </a:r>
            <a:r>
              <a:rPr lang="en-AU" dirty="0"/>
              <a:t> </a:t>
            </a:r>
            <a:r>
              <a:rPr lang="en-AU" dirty="0" err="1"/>
              <a:t>tanpa</a:t>
            </a:r>
            <a:r>
              <a:rPr lang="en-AU" dirty="0"/>
              <a:t> </a:t>
            </a:r>
            <a:r>
              <a:rPr lang="en-AU" dirty="0" err="1"/>
              <a:t>ijin</a:t>
            </a:r>
            <a:r>
              <a:rPr lang="en-AU" dirty="0"/>
              <a:t>.</a:t>
            </a:r>
            <a:endParaRPr lang="en-US" dirty="0"/>
          </a:p>
        </p:txBody>
      </p:sp>
    </p:spTree>
    <p:extLst>
      <p:ext uri="{BB962C8B-B14F-4D97-AF65-F5344CB8AC3E}">
        <p14:creationId xmlns:p14="http://schemas.microsoft.com/office/powerpoint/2010/main" val="3907917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2. </a:t>
            </a:r>
            <a:r>
              <a:rPr lang="en-AU" dirty="0" err="1" smtClean="0"/>
              <a:t>Halentri</a:t>
            </a:r>
            <a:r>
              <a:rPr lang="en-AU" dirty="0" smtClean="0"/>
              <a:t> </a:t>
            </a:r>
            <a:r>
              <a:rPr lang="en-AU" dirty="0" err="1" smtClean="0"/>
              <a:t>dalam</a:t>
            </a:r>
            <a:r>
              <a:rPr lang="en-AU" dirty="0" smtClean="0"/>
              <a:t> </a:t>
            </a:r>
            <a:r>
              <a:rPr lang="en-AU" dirty="0" err="1" smtClean="0"/>
              <a:t>sikap</a:t>
            </a:r>
            <a:endParaRPr lang="id-ID" dirty="0"/>
          </a:p>
        </p:txBody>
      </p:sp>
      <p:sp>
        <p:nvSpPr>
          <p:cNvPr id="3" name="Content Placeholder 2"/>
          <p:cNvSpPr>
            <a:spLocks noGrp="1"/>
          </p:cNvSpPr>
          <p:nvPr>
            <p:ph idx="1"/>
          </p:nvPr>
        </p:nvSpPr>
        <p:spPr>
          <a:xfrm>
            <a:off x="838199" y="1825625"/>
            <a:ext cx="5114925" cy="4351338"/>
          </a:xfrm>
        </p:spPr>
        <p:txBody>
          <a:bodyPr>
            <a:normAutofit fontScale="47500" lnSpcReduction="20000"/>
          </a:bodyPr>
          <a:lstStyle/>
          <a:p>
            <a:r>
              <a:rPr lang="id-ID" dirty="0"/>
              <a:t>a.       </a:t>
            </a:r>
            <a:r>
              <a:rPr lang="en-AU" dirty="0" err="1" smtClean="0"/>
              <a:t>Halentri</a:t>
            </a:r>
            <a:r>
              <a:rPr lang="en-AU" dirty="0" smtClean="0"/>
              <a:t> </a:t>
            </a:r>
            <a:r>
              <a:rPr lang="id-ID" dirty="0" smtClean="0"/>
              <a:t>duduk</a:t>
            </a:r>
            <a:endParaRPr lang="id-ID" dirty="0"/>
          </a:p>
          <a:p>
            <a:pPr lvl="1"/>
            <a:r>
              <a:rPr lang="id-ID" dirty="0" smtClean="0"/>
              <a:t>Duduk </a:t>
            </a:r>
            <a:r>
              <a:rPr lang="id-ID" dirty="0"/>
              <a:t>sebaikanya tegak, rileks dan tersenyum.</a:t>
            </a:r>
          </a:p>
          <a:p>
            <a:pPr lvl="1"/>
            <a:r>
              <a:rPr lang="id-ID" dirty="0" smtClean="0"/>
              <a:t>Rapatkan </a:t>
            </a:r>
            <a:r>
              <a:rPr lang="id-ID" dirty="0"/>
              <a:t>kedua tumit kaki (bagi laki-laki) dan silangkan pergelangan kaki, dengan kaki kanan didepan kaki kiri (bagi perempuan). Letakan tangan di atas paha.</a:t>
            </a:r>
          </a:p>
          <a:p>
            <a:pPr lvl="1"/>
            <a:r>
              <a:rPr lang="id-ID" dirty="0" smtClean="0"/>
              <a:t>Perhatian </a:t>
            </a:r>
            <a:r>
              <a:rPr lang="id-ID" dirty="0"/>
              <a:t>tertuju pada satu arah.</a:t>
            </a:r>
          </a:p>
          <a:p>
            <a:pPr lvl="1"/>
            <a:r>
              <a:rPr lang="id-ID" dirty="0" smtClean="0"/>
              <a:t>Dalam </a:t>
            </a:r>
            <a:r>
              <a:rPr lang="id-ID" dirty="0"/>
              <a:t>situasi tertentu, misalkan pada saat kenduri diatas tikar atau pada saat tidak ada kursi untuk duduk, sikap duduk menyesuaikan dengan adat kebiasaan setempat.</a:t>
            </a:r>
          </a:p>
          <a:p>
            <a:pPr lvl="1"/>
            <a:r>
              <a:rPr lang="id-ID" dirty="0" smtClean="0"/>
              <a:t>Hindari </a:t>
            </a:r>
            <a:r>
              <a:rPr lang="id-ID" dirty="0"/>
              <a:t>sikap duduk jigang, sikap duduk kaki menyilang paha diatas paha, duduk diatas meja, karena terkesan kurang sopan, hindari pula nongkrong.</a:t>
            </a:r>
          </a:p>
          <a:p>
            <a:pPr lvl="1"/>
            <a:r>
              <a:rPr lang="id-ID" dirty="0" smtClean="0"/>
              <a:t>Pada </a:t>
            </a:r>
            <a:r>
              <a:rPr lang="id-ID" dirty="0"/>
              <a:t>saat mengenakan pakaian Dinas (PDU, PDH, PDL, PSAS) dilarang keras untuk jongkok. Kecuali keadaan mendesak.</a:t>
            </a:r>
          </a:p>
          <a:p>
            <a:r>
              <a:rPr lang="id-ID" dirty="0"/>
              <a:t>b. </a:t>
            </a:r>
            <a:r>
              <a:rPr lang="en-AU" dirty="0" err="1"/>
              <a:t>Halentri</a:t>
            </a:r>
            <a:r>
              <a:rPr lang="id-ID" dirty="0" smtClean="0"/>
              <a:t> </a:t>
            </a:r>
            <a:r>
              <a:rPr lang="id-ID" dirty="0"/>
              <a:t>berdiri</a:t>
            </a:r>
          </a:p>
          <a:p>
            <a:pPr lvl="1"/>
            <a:r>
              <a:rPr lang="id-ID" dirty="0" smtClean="0"/>
              <a:t>Badan </a:t>
            </a:r>
            <a:r>
              <a:rPr lang="id-ID" dirty="0"/>
              <a:t>tegak, punggung dan pinggang lurus, kepala tegak dengan pandangan lurus kedepan, rileks, luwes, dan tersenyum.</a:t>
            </a:r>
          </a:p>
          <a:p>
            <a:pPr lvl="1"/>
            <a:r>
              <a:rPr lang="id-ID" dirty="0" smtClean="0"/>
              <a:t>Dalam </a:t>
            </a:r>
            <a:r>
              <a:rPr lang="id-ID" dirty="0"/>
              <a:t>berbicara dan berdiri tidak memasukan tangan kedalam saku, kecuali dalam keadaan dingin.</a:t>
            </a:r>
          </a:p>
          <a:p>
            <a:pPr lvl="1"/>
            <a:r>
              <a:rPr lang="id-ID" dirty="0" smtClean="0"/>
              <a:t>Sikap </a:t>
            </a:r>
            <a:r>
              <a:rPr lang="id-ID" dirty="0"/>
              <a:t>berdiri dalam keadaan tangan terkatup didepan akan memberikan penampilan simpatik dan menghormati orang lain.</a:t>
            </a:r>
          </a:p>
          <a:p>
            <a:pPr lvl="1"/>
            <a:r>
              <a:rPr lang="id-ID" dirty="0" smtClean="0"/>
              <a:t>Dilarang </a:t>
            </a:r>
            <a:r>
              <a:rPr lang="id-ID" dirty="0"/>
              <a:t>berkacak pinggang, karena memperlihatkan keangkuhan dan kesombongan.</a:t>
            </a:r>
          </a:p>
          <a:p>
            <a:pPr lvl="1"/>
            <a:r>
              <a:rPr lang="id-ID" dirty="0" smtClean="0"/>
              <a:t>Pada </a:t>
            </a:r>
            <a:r>
              <a:rPr lang="id-ID" dirty="0"/>
              <a:t>saat menerangkan suatu materi atau memberi instruksi, biasakan satu lengan di belakang dan tangan lain bergerak bebas, pandangan kesegenap penjuru, kaki dibuka sebahu.</a:t>
            </a:r>
          </a:p>
          <a:p>
            <a:pPr lvl="1"/>
            <a:r>
              <a:rPr lang="id-ID" dirty="0" smtClean="0"/>
              <a:t>Hindari </a:t>
            </a:r>
            <a:r>
              <a:rPr lang="id-ID" dirty="0"/>
              <a:t>makan-minum sambil berdiri dan hindari pula kaki bersandar di tembok</a:t>
            </a:r>
            <a:r>
              <a:rPr lang="id-ID" dirty="0" smtClean="0"/>
              <a:t>.</a:t>
            </a:r>
            <a:endParaRPr lang="id-ID" dirty="0"/>
          </a:p>
        </p:txBody>
      </p:sp>
      <p:sp>
        <p:nvSpPr>
          <p:cNvPr id="4" name="Content Placeholder 2"/>
          <p:cNvSpPr txBox="1">
            <a:spLocks/>
          </p:cNvSpPr>
          <p:nvPr/>
        </p:nvSpPr>
        <p:spPr>
          <a:xfrm>
            <a:off x="6096000" y="1825624"/>
            <a:ext cx="5257800" cy="5032375"/>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d-ID" dirty="0" smtClean="0"/>
              <a:t>c. </a:t>
            </a:r>
            <a:r>
              <a:rPr lang="en-AU" dirty="0" err="1"/>
              <a:t>Halentri</a:t>
            </a:r>
            <a:r>
              <a:rPr lang="en-AU" dirty="0"/>
              <a:t> </a:t>
            </a:r>
            <a:r>
              <a:rPr lang="id-ID" dirty="0" smtClean="0"/>
              <a:t>berjalan</a:t>
            </a:r>
          </a:p>
          <a:p>
            <a:pPr lvl="1"/>
            <a:r>
              <a:rPr lang="id-ID" dirty="0" smtClean="0"/>
              <a:t>Apabila berjalan lebih dari satu orang usahakan sesuaikan/samakan langkah dan irama</a:t>
            </a:r>
          </a:p>
          <a:p>
            <a:pPr lvl="1"/>
            <a:r>
              <a:rPr lang="id-ID" dirty="0" smtClean="0"/>
              <a:t>Apabila pria dan wanita berjalan bersama-sama hendaknya ada penyesuaian langkah.</a:t>
            </a:r>
          </a:p>
          <a:p>
            <a:pPr lvl="1"/>
            <a:r>
              <a:rPr lang="id-ID" dirty="0" smtClean="0"/>
              <a:t>Lenggangan tangan secara wajar yang selaras dan serasi, kurang lebih 30 derajat.</a:t>
            </a:r>
          </a:p>
          <a:p>
            <a:pPr lvl="1"/>
            <a:r>
              <a:rPr lang="id-ID" dirty="0" smtClean="0"/>
              <a:t>Hindari berjalan ditengah jalan, bergandengan, dan berseok-seok pelan.</a:t>
            </a:r>
          </a:p>
          <a:p>
            <a:pPr lvl="1"/>
            <a:r>
              <a:rPr lang="id-ID" dirty="0" smtClean="0"/>
              <a:t>Hindari berjalan dengan tangan di dalam saku, dan usahakan tidak terlalu banyak ngobrol sambil jalan.</a:t>
            </a:r>
          </a:p>
          <a:p>
            <a:pPr lvl="1"/>
            <a:r>
              <a:rPr lang="id-ID" dirty="0" smtClean="0"/>
              <a:t>Bila mengantar seorang wanita atau orang tua seyogyanya berada di sebelah kanan belakang setengah langkah. Jika ada beban bawaan pria harus lebih berat dari putri.</a:t>
            </a:r>
          </a:p>
          <a:p>
            <a:pPr lvl="1"/>
            <a:r>
              <a:rPr lang="id-ID" dirty="0" smtClean="0"/>
              <a:t>Apabila pria dan wanita berjalan bersama-sama di pinggir jalan raya, pria harus dibagian yang dapat melindungi keselamatan wanita.</a:t>
            </a:r>
          </a:p>
          <a:p>
            <a:pPr lvl="1"/>
            <a:r>
              <a:rPr lang="id-ID" dirty="0" smtClean="0"/>
              <a:t>Perhatikan lingkungan sekitar, jika lewat kerumunan ucapkan salam.</a:t>
            </a:r>
          </a:p>
          <a:p>
            <a:pPr lvl="1"/>
            <a:r>
              <a:rPr lang="id-ID" dirty="0" smtClean="0"/>
              <a:t>Dilarang keras makan-minum sambil berjalan. Kecuali permen (bukan loli atau permen karet)</a:t>
            </a:r>
          </a:p>
          <a:p>
            <a:r>
              <a:rPr lang="id-ID" dirty="0" smtClean="0"/>
              <a:t>d. </a:t>
            </a:r>
            <a:r>
              <a:rPr lang="en-AU" dirty="0" err="1"/>
              <a:t>Halentri</a:t>
            </a:r>
            <a:r>
              <a:rPr lang="en-AU" dirty="0"/>
              <a:t> </a:t>
            </a:r>
            <a:r>
              <a:rPr lang="id-ID" dirty="0" smtClean="0"/>
              <a:t>berbicara</a:t>
            </a:r>
          </a:p>
          <a:p>
            <a:pPr lvl="1"/>
            <a:r>
              <a:rPr lang="id-ID" dirty="0" smtClean="0"/>
              <a:t>Berbicara dengan suara jelas, tenang, sekali-kali ditegaskan dengan gerakan tangan.</a:t>
            </a:r>
          </a:p>
          <a:p>
            <a:pPr lvl="1"/>
            <a:r>
              <a:rPr lang="id-ID" dirty="0" smtClean="0"/>
              <a:t>Berbicara dengan memandang kearah yang diajak bicara.</a:t>
            </a:r>
          </a:p>
          <a:p>
            <a:pPr lvl="1"/>
            <a:r>
              <a:rPr lang="id-ID" dirty="0" smtClean="0"/>
              <a:t>Bicara teratur dan langsung pada pokok permasalahan.</a:t>
            </a:r>
          </a:p>
          <a:p>
            <a:pPr lvl="1"/>
            <a:r>
              <a:rPr lang="id-ID" dirty="0" smtClean="0"/>
              <a:t>Jadilah pembicara yang baik bila diberi kesempatan,tapi jadilah pendengar yang baik bila harus mendengarkan.</a:t>
            </a:r>
          </a:p>
          <a:p>
            <a:pPr lvl="1"/>
            <a:r>
              <a:rPr lang="id-ID" dirty="0" smtClean="0"/>
              <a:t>Bila pandangan berbeda, hindari perdebatan, alihkan atau hentikan pembicaraan.</a:t>
            </a:r>
          </a:p>
          <a:p>
            <a:pPr lvl="1"/>
            <a:r>
              <a:rPr lang="id-ID" dirty="0" smtClean="0"/>
              <a:t>Dilarang keras mengeluarkan kata-kata kotor dan tidak beretika.</a:t>
            </a:r>
          </a:p>
          <a:p>
            <a:pPr lvl="1"/>
            <a:r>
              <a:rPr lang="id-ID" dirty="0" smtClean="0"/>
              <a:t>Hindari menggunjing orang lain.</a:t>
            </a:r>
          </a:p>
          <a:p>
            <a:pPr lvl="1"/>
            <a:r>
              <a:rPr lang="id-ID" dirty="0" smtClean="0"/>
              <a:t>Hindari pertanyaan yang bersifat pribadi.</a:t>
            </a:r>
          </a:p>
          <a:p>
            <a:pPr lvl="1"/>
            <a:r>
              <a:rPr lang="id-ID" dirty="0" smtClean="0"/>
              <a:t>Perhatikan dengan siapa anda berbicara dan seberapa akrabkah anda dengan dia.</a:t>
            </a:r>
          </a:p>
          <a:p>
            <a:pPr lvl="1"/>
            <a:r>
              <a:rPr lang="id-ID" dirty="0" smtClean="0"/>
              <a:t>Biasakan meminta ijin sebelum berbicara/bertanya, terutama dalam forum-forum tertentu.</a:t>
            </a:r>
          </a:p>
          <a:p>
            <a:endParaRPr lang="id-ID" dirty="0"/>
          </a:p>
        </p:txBody>
      </p:sp>
    </p:spTree>
    <p:extLst>
      <p:ext uri="{BB962C8B-B14F-4D97-AF65-F5344CB8AC3E}">
        <p14:creationId xmlns:p14="http://schemas.microsoft.com/office/powerpoint/2010/main" val="3312342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3. </a:t>
            </a:r>
            <a:r>
              <a:rPr lang="en-AU" dirty="0" err="1" smtClean="0"/>
              <a:t>Halentri</a:t>
            </a:r>
            <a:r>
              <a:rPr lang="en-AU" dirty="0" smtClean="0"/>
              <a:t> </a:t>
            </a:r>
            <a:r>
              <a:rPr lang="en-AU" dirty="0" err="1" smtClean="0"/>
              <a:t>penghormatan</a:t>
            </a:r>
            <a:endParaRPr lang="id-ID" dirty="0"/>
          </a:p>
        </p:txBody>
      </p:sp>
      <p:sp>
        <p:nvSpPr>
          <p:cNvPr id="3" name="Content Placeholder 2"/>
          <p:cNvSpPr>
            <a:spLocks noGrp="1"/>
          </p:cNvSpPr>
          <p:nvPr>
            <p:ph idx="1"/>
          </p:nvPr>
        </p:nvSpPr>
        <p:spPr/>
        <p:txBody>
          <a:bodyPr>
            <a:normAutofit fontScale="55000" lnSpcReduction="20000"/>
          </a:bodyPr>
          <a:lstStyle/>
          <a:p>
            <a:r>
              <a:rPr lang="en-AU" dirty="0"/>
              <a:t>a.  </a:t>
            </a:r>
            <a:r>
              <a:rPr lang="en-AU" dirty="0" err="1"/>
              <a:t>Penghormatan</a:t>
            </a:r>
            <a:r>
              <a:rPr lang="en-AU" dirty="0"/>
              <a:t> </a:t>
            </a:r>
            <a:r>
              <a:rPr lang="en-AU" dirty="0" err="1"/>
              <a:t>dengan</a:t>
            </a:r>
            <a:r>
              <a:rPr lang="en-AU" dirty="0"/>
              <a:t> </a:t>
            </a:r>
            <a:r>
              <a:rPr lang="en-AU" dirty="0" err="1"/>
              <a:t>atau</a:t>
            </a:r>
            <a:r>
              <a:rPr lang="en-AU" dirty="0"/>
              <a:t> </a:t>
            </a:r>
            <a:r>
              <a:rPr lang="en-AU" dirty="0" err="1"/>
              <a:t>tanpa</a:t>
            </a:r>
            <a:r>
              <a:rPr lang="en-AU" dirty="0"/>
              <a:t> </a:t>
            </a:r>
            <a:r>
              <a:rPr lang="en-AU" dirty="0" err="1"/>
              <a:t>ucapan</a:t>
            </a:r>
            <a:r>
              <a:rPr lang="en-AU" dirty="0"/>
              <a:t> </a:t>
            </a:r>
            <a:r>
              <a:rPr lang="en-AU" dirty="0" err="1"/>
              <a:t>sambil</a:t>
            </a:r>
            <a:r>
              <a:rPr lang="en-AU" dirty="0"/>
              <a:t> </a:t>
            </a:r>
            <a:r>
              <a:rPr lang="en-AU" dirty="0" err="1"/>
              <a:t>berdiri</a:t>
            </a:r>
            <a:r>
              <a:rPr lang="en-AU" dirty="0"/>
              <a:t> </a:t>
            </a:r>
            <a:r>
              <a:rPr lang="en-AU" dirty="0" err="1"/>
              <a:t>atau</a:t>
            </a:r>
            <a:r>
              <a:rPr lang="en-AU" dirty="0"/>
              <a:t> </a:t>
            </a:r>
            <a:r>
              <a:rPr lang="en-AU" dirty="0" err="1"/>
              <a:t>berjalan</a:t>
            </a:r>
            <a:r>
              <a:rPr lang="en-AU" dirty="0"/>
              <a:t>.</a:t>
            </a:r>
            <a:endParaRPr lang="id-ID" dirty="0"/>
          </a:p>
          <a:p>
            <a:pPr lvl="1"/>
            <a:r>
              <a:rPr lang="en-AU" dirty="0" err="1" smtClean="0"/>
              <a:t>Mengangguk</a:t>
            </a:r>
            <a:r>
              <a:rPr lang="en-AU" dirty="0" smtClean="0"/>
              <a:t> </a:t>
            </a:r>
            <a:r>
              <a:rPr lang="en-AU" dirty="0" err="1"/>
              <a:t>sedalam</a:t>
            </a:r>
            <a:r>
              <a:rPr lang="en-AU" dirty="0"/>
              <a:t> 45 </a:t>
            </a:r>
            <a:r>
              <a:rPr lang="en-AU" dirty="0" err="1"/>
              <a:t>derajat</a:t>
            </a:r>
            <a:r>
              <a:rPr lang="en-AU" dirty="0"/>
              <a:t>, </a:t>
            </a:r>
            <a:r>
              <a:rPr lang="en-AU" dirty="0" err="1"/>
              <a:t>badan</a:t>
            </a:r>
            <a:r>
              <a:rPr lang="en-AU" dirty="0"/>
              <a:t> </a:t>
            </a:r>
            <a:r>
              <a:rPr lang="en-AU" dirty="0" err="1"/>
              <a:t>membungkuk</a:t>
            </a:r>
            <a:r>
              <a:rPr lang="en-AU" dirty="0"/>
              <a:t> </a:t>
            </a:r>
            <a:r>
              <a:rPr lang="en-AU" dirty="0" err="1"/>
              <a:t>sedikit</a:t>
            </a:r>
            <a:r>
              <a:rPr lang="en-AU" dirty="0"/>
              <a:t> </a:t>
            </a:r>
            <a:r>
              <a:rPr lang="en-AU" dirty="0" err="1"/>
              <a:t>sekitar</a:t>
            </a:r>
            <a:r>
              <a:rPr lang="en-AU" dirty="0"/>
              <a:t> 3 </a:t>
            </a:r>
            <a:r>
              <a:rPr lang="en-AU" dirty="0" err="1"/>
              <a:t>derajat</a:t>
            </a:r>
            <a:r>
              <a:rPr lang="en-AU" dirty="0"/>
              <a:t>, </a:t>
            </a:r>
            <a:r>
              <a:rPr lang="en-AU" dirty="0" err="1"/>
              <a:t>sambil</a:t>
            </a:r>
            <a:r>
              <a:rPr lang="en-AU" dirty="0"/>
              <a:t> </a:t>
            </a:r>
            <a:r>
              <a:rPr lang="en-AU" dirty="0" err="1"/>
              <a:t>berhenti</a:t>
            </a:r>
            <a:r>
              <a:rPr lang="en-AU" dirty="0"/>
              <a:t> </a:t>
            </a:r>
            <a:r>
              <a:rPr lang="en-AU" dirty="0" err="1"/>
              <a:t>sejenak</a:t>
            </a:r>
            <a:r>
              <a:rPr lang="en-AU" dirty="0"/>
              <a:t> </a:t>
            </a:r>
            <a:r>
              <a:rPr lang="en-AU" dirty="0" err="1"/>
              <a:t>bila</a:t>
            </a:r>
            <a:r>
              <a:rPr lang="en-AU" dirty="0"/>
              <a:t> </a:t>
            </a:r>
            <a:r>
              <a:rPr lang="en-AU" dirty="0" err="1"/>
              <a:t>berjalan</a:t>
            </a:r>
            <a:r>
              <a:rPr lang="en-AU" dirty="0"/>
              <a:t>.</a:t>
            </a:r>
            <a:endParaRPr lang="id-ID" dirty="0"/>
          </a:p>
          <a:p>
            <a:pPr lvl="1"/>
            <a:r>
              <a:rPr lang="en-AU" dirty="0" err="1" smtClean="0"/>
              <a:t>Memberi</a:t>
            </a:r>
            <a:r>
              <a:rPr lang="en-AU" dirty="0" smtClean="0"/>
              <a:t> </a:t>
            </a:r>
            <a:r>
              <a:rPr lang="en-AU" dirty="0" err="1"/>
              <a:t>salam</a:t>
            </a:r>
            <a:r>
              <a:rPr lang="en-AU" dirty="0"/>
              <a:t> </a:t>
            </a:r>
            <a:r>
              <a:rPr lang="en-AU" dirty="0" err="1"/>
              <a:t>dengan</a:t>
            </a:r>
            <a:r>
              <a:rPr lang="en-AU" dirty="0"/>
              <a:t> </a:t>
            </a:r>
            <a:r>
              <a:rPr lang="en-AU" dirty="0" err="1"/>
              <a:t>mengangkat</a:t>
            </a:r>
            <a:r>
              <a:rPr lang="en-AU" dirty="0"/>
              <a:t> </a:t>
            </a:r>
            <a:r>
              <a:rPr lang="en-AU" dirty="0" err="1"/>
              <a:t>tangan</a:t>
            </a:r>
            <a:r>
              <a:rPr lang="en-AU" dirty="0"/>
              <a:t> </a:t>
            </a:r>
            <a:r>
              <a:rPr lang="en-AU" dirty="0" err="1"/>
              <a:t>setinggi</a:t>
            </a:r>
            <a:r>
              <a:rPr lang="en-AU" dirty="0"/>
              <a:t> </a:t>
            </a:r>
            <a:r>
              <a:rPr lang="en-AU" dirty="0" err="1"/>
              <a:t>pelipis</a:t>
            </a:r>
            <a:r>
              <a:rPr lang="en-AU" dirty="0"/>
              <a:t> (</a:t>
            </a:r>
            <a:r>
              <a:rPr lang="en-AU" dirty="0" err="1"/>
              <a:t>sikap</a:t>
            </a:r>
            <a:r>
              <a:rPr lang="en-AU" dirty="0"/>
              <a:t> </a:t>
            </a:r>
            <a:r>
              <a:rPr lang="en-AU" dirty="0" err="1"/>
              <a:t>Hormat</a:t>
            </a:r>
            <a:r>
              <a:rPr lang="en-AU" dirty="0"/>
              <a:t>) </a:t>
            </a:r>
            <a:r>
              <a:rPr lang="en-AU" dirty="0" err="1"/>
              <a:t>tanpa</a:t>
            </a:r>
            <a:r>
              <a:rPr lang="en-AU" dirty="0"/>
              <a:t> </a:t>
            </a:r>
            <a:r>
              <a:rPr lang="en-AU" dirty="0" err="1"/>
              <a:t>membungkuk</a:t>
            </a:r>
            <a:r>
              <a:rPr lang="en-AU" dirty="0"/>
              <a:t>.</a:t>
            </a:r>
            <a:endParaRPr lang="id-ID" dirty="0"/>
          </a:p>
          <a:p>
            <a:pPr lvl="1"/>
            <a:r>
              <a:rPr lang="en-AU" dirty="0" err="1" smtClean="0"/>
              <a:t>Kedua</a:t>
            </a:r>
            <a:r>
              <a:rPr lang="en-AU" dirty="0" smtClean="0"/>
              <a:t> </a:t>
            </a:r>
            <a:r>
              <a:rPr lang="en-AU" dirty="0" err="1"/>
              <a:t>cara</a:t>
            </a:r>
            <a:r>
              <a:rPr lang="en-AU" dirty="0"/>
              <a:t> </a:t>
            </a:r>
            <a:r>
              <a:rPr lang="en-AU" dirty="0" err="1"/>
              <a:t>tersebut</a:t>
            </a:r>
            <a:r>
              <a:rPr lang="en-AU" dirty="0"/>
              <a:t> </a:t>
            </a:r>
            <a:r>
              <a:rPr lang="en-AU" dirty="0" err="1"/>
              <a:t>dapat</a:t>
            </a:r>
            <a:r>
              <a:rPr lang="en-AU" dirty="0"/>
              <a:t> </a:t>
            </a:r>
            <a:r>
              <a:rPr lang="en-AU" dirty="0" err="1"/>
              <a:t>disertai</a:t>
            </a:r>
            <a:r>
              <a:rPr lang="en-AU" dirty="0"/>
              <a:t> </a:t>
            </a:r>
            <a:r>
              <a:rPr lang="en-AU" dirty="0" err="1"/>
              <a:t>dengan</a:t>
            </a:r>
            <a:r>
              <a:rPr lang="en-AU" dirty="0"/>
              <a:t> </a:t>
            </a:r>
            <a:r>
              <a:rPr lang="en-AU" dirty="0" err="1"/>
              <a:t>ucapan</a:t>
            </a:r>
            <a:r>
              <a:rPr lang="en-AU" dirty="0"/>
              <a:t> : “</a:t>
            </a:r>
            <a:r>
              <a:rPr lang="en-AU" dirty="0" err="1"/>
              <a:t>Assalamu’alaikum</a:t>
            </a:r>
            <a:r>
              <a:rPr lang="en-AU" dirty="0"/>
              <a:t>. Kang/</a:t>
            </a:r>
            <a:r>
              <a:rPr lang="en-AU" dirty="0" err="1"/>
              <a:t>teh</a:t>
            </a:r>
            <a:r>
              <a:rPr lang="en-AU" dirty="0"/>
              <a:t>” </a:t>
            </a:r>
            <a:r>
              <a:rPr lang="en-AU" dirty="0" err="1"/>
              <a:t>atau</a:t>
            </a:r>
            <a:r>
              <a:rPr lang="en-AU" dirty="0"/>
              <a:t> “</a:t>
            </a:r>
            <a:r>
              <a:rPr lang="en-AU" dirty="0" err="1"/>
              <a:t>Selamat</a:t>
            </a:r>
            <a:r>
              <a:rPr lang="en-AU" dirty="0"/>
              <a:t> </a:t>
            </a:r>
            <a:r>
              <a:rPr lang="en-AU" dirty="0" err="1"/>
              <a:t>Pagi</a:t>
            </a:r>
            <a:r>
              <a:rPr lang="en-AU" dirty="0"/>
              <a:t>/</a:t>
            </a:r>
            <a:r>
              <a:rPr lang="en-AU" dirty="0" err="1"/>
              <a:t>siang</a:t>
            </a:r>
            <a:r>
              <a:rPr lang="en-AU" dirty="0"/>
              <a:t>/sore Kang/</a:t>
            </a:r>
            <a:r>
              <a:rPr lang="en-AU" dirty="0" err="1"/>
              <a:t>teh</a:t>
            </a:r>
            <a:r>
              <a:rPr lang="en-AU" dirty="0"/>
              <a:t>.”</a:t>
            </a:r>
            <a:endParaRPr lang="id-ID" dirty="0"/>
          </a:p>
          <a:p>
            <a:pPr lvl="1"/>
            <a:r>
              <a:rPr lang="en-AU" dirty="0" err="1" smtClean="0"/>
              <a:t>Sikap</a:t>
            </a:r>
            <a:r>
              <a:rPr lang="en-AU" dirty="0" smtClean="0"/>
              <a:t> </a:t>
            </a:r>
            <a:r>
              <a:rPr lang="en-AU" dirty="0" err="1"/>
              <a:t>kedua</a:t>
            </a:r>
            <a:r>
              <a:rPr lang="en-AU" dirty="0"/>
              <a:t> WAJIB </a:t>
            </a:r>
            <a:r>
              <a:rPr lang="en-AU" dirty="0" err="1"/>
              <a:t>dilakukan</a:t>
            </a:r>
            <a:r>
              <a:rPr lang="en-AU" dirty="0"/>
              <a:t> </a:t>
            </a:r>
            <a:r>
              <a:rPr lang="en-AU" dirty="0" err="1"/>
              <a:t>yunior</a:t>
            </a:r>
            <a:r>
              <a:rPr lang="en-AU" dirty="0"/>
              <a:t> </a:t>
            </a:r>
            <a:r>
              <a:rPr lang="en-AU" dirty="0" err="1"/>
              <a:t>kepada</a:t>
            </a:r>
            <a:r>
              <a:rPr lang="en-AU" dirty="0"/>
              <a:t> senior </a:t>
            </a:r>
            <a:r>
              <a:rPr lang="en-AU" dirty="0" err="1"/>
              <a:t>dalam</a:t>
            </a:r>
            <a:r>
              <a:rPr lang="en-AU" dirty="0"/>
              <a:t> </a:t>
            </a:r>
            <a:r>
              <a:rPr lang="en-AU" dirty="0" err="1"/>
              <a:t>setiap</a:t>
            </a:r>
            <a:r>
              <a:rPr lang="en-AU" dirty="0"/>
              <a:t> </a:t>
            </a:r>
            <a:r>
              <a:rPr lang="en-AU" dirty="0" err="1"/>
              <a:t>kegiatan</a:t>
            </a:r>
            <a:r>
              <a:rPr lang="en-AU" dirty="0"/>
              <a:t> </a:t>
            </a:r>
            <a:r>
              <a:rPr lang="en-AU" dirty="0" err="1"/>
              <a:t>kepaskibraan</a:t>
            </a:r>
            <a:r>
              <a:rPr lang="en-AU" dirty="0"/>
              <a:t>. Senior </a:t>
            </a:r>
            <a:r>
              <a:rPr lang="en-AU" dirty="0" err="1"/>
              <a:t>wajib</a:t>
            </a:r>
            <a:r>
              <a:rPr lang="en-AU" dirty="0"/>
              <a:t> </a:t>
            </a:r>
            <a:r>
              <a:rPr lang="en-AU" dirty="0" err="1"/>
              <a:t>membalas</a:t>
            </a:r>
            <a:r>
              <a:rPr lang="en-AU" dirty="0"/>
              <a:t> </a:t>
            </a:r>
            <a:r>
              <a:rPr lang="en-AU" dirty="0" err="1"/>
              <a:t>atau</a:t>
            </a:r>
            <a:r>
              <a:rPr lang="en-AU" dirty="0"/>
              <a:t> </a:t>
            </a:r>
            <a:r>
              <a:rPr lang="en-AU" dirty="0" err="1"/>
              <a:t>merespon</a:t>
            </a:r>
            <a:r>
              <a:rPr lang="en-AU" dirty="0"/>
              <a:t> </a:t>
            </a:r>
            <a:r>
              <a:rPr lang="en-AU" dirty="0" err="1"/>
              <a:t>dengan</a:t>
            </a:r>
            <a:r>
              <a:rPr lang="en-AU" dirty="0"/>
              <a:t> </a:t>
            </a:r>
            <a:r>
              <a:rPr lang="en-AU" dirty="0" err="1"/>
              <a:t>sikap</a:t>
            </a:r>
            <a:r>
              <a:rPr lang="en-AU" dirty="0"/>
              <a:t> </a:t>
            </a:r>
            <a:r>
              <a:rPr lang="en-AU" dirty="0" err="1"/>
              <a:t>serupa</a:t>
            </a:r>
            <a:r>
              <a:rPr lang="en-AU" dirty="0"/>
              <a:t> </a:t>
            </a:r>
            <a:r>
              <a:rPr lang="en-AU" dirty="0" err="1"/>
              <a:t>atau</a:t>
            </a:r>
            <a:r>
              <a:rPr lang="en-AU" dirty="0"/>
              <a:t> </a:t>
            </a:r>
            <a:r>
              <a:rPr lang="en-AU" dirty="0" err="1"/>
              <a:t>setidaknya</a:t>
            </a:r>
            <a:r>
              <a:rPr lang="en-AU" dirty="0"/>
              <a:t> </a:t>
            </a:r>
            <a:r>
              <a:rPr lang="en-AU" dirty="0" err="1"/>
              <a:t>dengan</a:t>
            </a:r>
            <a:r>
              <a:rPr lang="en-AU" dirty="0"/>
              <a:t> </a:t>
            </a:r>
            <a:r>
              <a:rPr lang="en-AU" dirty="0" err="1"/>
              <a:t>anggukan</a:t>
            </a:r>
            <a:r>
              <a:rPr lang="en-AU" dirty="0"/>
              <a:t> </a:t>
            </a:r>
            <a:r>
              <a:rPr lang="en-AU" dirty="0" err="1"/>
              <a:t>kepala</a:t>
            </a:r>
            <a:endParaRPr lang="id-ID" dirty="0"/>
          </a:p>
          <a:p>
            <a:r>
              <a:rPr lang="en-AU" dirty="0"/>
              <a:t>b.  </a:t>
            </a:r>
            <a:r>
              <a:rPr lang="en-AU" dirty="0" err="1"/>
              <a:t>Penghormatan</a:t>
            </a:r>
            <a:r>
              <a:rPr lang="en-AU" dirty="0"/>
              <a:t> </a:t>
            </a:r>
            <a:r>
              <a:rPr lang="en-AU" dirty="0" err="1"/>
              <a:t>sewaktu</a:t>
            </a:r>
            <a:r>
              <a:rPr lang="en-AU" dirty="0"/>
              <a:t> duduk.</a:t>
            </a:r>
            <a:endParaRPr lang="id-ID" dirty="0"/>
          </a:p>
          <a:p>
            <a:pPr lvl="1"/>
            <a:r>
              <a:rPr lang="en-AU" dirty="0" err="1" smtClean="0"/>
              <a:t>Harus</a:t>
            </a:r>
            <a:r>
              <a:rPr lang="en-AU" dirty="0" smtClean="0"/>
              <a:t> </a:t>
            </a:r>
            <a:r>
              <a:rPr lang="en-AU" dirty="0" err="1"/>
              <a:t>berdiri</a:t>
            </a:r>
            <a:r>
              <a:rPr lang="en-AU" dirty="0"/>
              <a:t> </a:t>
            </a:r>
            <a:r>
              <a:rPr lang="en-AU" dirty="0" err="1"/>
              <a:t>dari</a:t>
            </a:r>
            <a:r>
              <a:rPr lang="en-AU" dirty="0"/>
              <a:t> duduk </a:t>
            </a:r>
            <a:r>
              <a:rPr lang="en-AU" dirty="0" err="1"/>
              <a:t>dan</a:t>
            </a:r>
            <a:r>
              <a:rPr lang="en-AU" dirty="0"/>
              <a:t> </a:t>
            </a:r>
            <a:r>
              <a:rPr lang="en-AU" dirty="0" err="1"/>
              <a:t>memberikan</a:t>
            </a:r>
            <a:r>
              <a:rPr lang="en-AU" dirty="0"/>
              <a:t> </a:t>
            </a:r>
            <a:r>
              <a:rPr lang="en-AU" dirty="0" err="1"/>
              <a:t>penghormatan</a:t>
            </a:r>
            <a:r>
              <a:rPr lang="en-AU" dirty="0"/>
              <a:t> </a:t>
            </a:r>
            <a:r>
              <a:rPr lang="en-AU" dirty="0" err="1"/>
              <a:t>sesuai</a:t>
            </a:r>
            <a:r>
              <a:rPr lang="en-AU" dirty="0"/>
              <a:t> </a:t>
            </a:r>
            <a:r>
              <a:rPr lang="en-AU" dirty="0" err="1"/>
              <a:t>keadaan</a:t>
            </a:r>
            <a:r>
              <a:rPr lang="en-AU" dirty="0"/>
              <a:t>.</a:t>
            </a:r>
            <a:endParaRPr lang="id-ID" dirty="0"/>
          </a:p>
          <a:p>
            <a:pPr lvl="1"/>
            <a:r>
              <a:rPr lang="en-AU" dirty="0" err="1" smtClean="0"/>
              <a:t>Sambil</a:t>
            </a:r>
            <a:r>
              <a:rPr lang="en-AU" dirty="0" smtClean="0"/>
              <a:t> </a:t>
            </a:r>
            <a:r>
              <a:rPr lang="en-AU" dirty="0"/>
              <a:t>duduk </a:t>
            </a:r>
            <a:r>
              <a:rPr lang="en-AU" dirty="0" err="1"/>
              <a:t>dengan</a:t>
            </a:r>
            <a:r>
              <a:rPr lang="en-AU" dirty="0"/>
              <a:t> </a:t>
            </a:r>
            <a:r>
              <a:rPr lang="en-AU" dirty="0" err="1"/>
              <a:t>ucapan</a:t>
            </a:r>
            <a:r>
              <a:rPr lang="en-AU" dirty="0"/>
              <a:t> </a:t>
            </a:r>
            <a:r>
              <a:rPr lang="en-AU" dirty="0" err="1"/>
              <a:t>seperti</a:t>
            </a:r>
            <a:r>
              <a:rPr lang="en-AU" dirty="0"/>
              <a:t> </a:t>
            </a:r>
            <a:r>
              <a:rPr lang="en-AU" dirty="0" err="1"/>
              <a:t>diatas</a:t>
            </a:r>
            <a:r>
              <a:rPr lang="en-AU" dirty="0"/>
              <a:t> </a:t>
            </a:r>
            <a:r>
              <a:rPr lang="en-AU" dirty="0" err="1"/>
              <a:t>tanpa</a:t>
            </a:r>
            <a:r>
              <a:rPr lang="en-AU" dirty="0"/>
              <a:t> </a:t>
            </a:r>
            <a:r>
              <a:rPr lang="en-AU" dirty="0" err="1"/>
              <a:t>berdiri</a:t>
            </a:r>
            <a:r>
              <a:rPr lang="en-AU" dirty="0"/>
              <a:t>. </a:t>
            </a:r>
            <a:r>
              <a:rPr lang="en-AU" dirty="0" err="1"/>
              <a:t>Seperti</a:t>
            </a:r>
            <a:r>
              <a:rPr lang="en-AU" dirty="0"/>
              <a:t> </a:t>
            </a:r>
            <a:r>
              <a:rPr lang="en-AU" dirty="0" err="1"/>
              <a:t>dalam</a:t>
            </a:r>
            <a:r>
              <a:rPr lang="en-AU" dirty="0"/>
              <a:t> </a:t>
            </a:r>
            <a:r>
              <a:rPr lang="en-AU" dirty="0" err="1"/>
              <a:t>kendaraan</a:t>
            </a:r>
            <a:r>
              <a:rPr lang="en-AU" dirty="0"/>
              <a:t> umum.</a:t>
            </a:r>
            <a:endParaRPr lang="id-ID" dirty="0"/>
          </a:p>
          <a:p>
            <a:pPr lvl="1"/>
            <a:r>
              <a:rPr lang="en-AU" dirty="0" err="1" smtClean="0"/>
              <a:t>Penghormatan</a:t>
            </a:r>
            <a:r>
              <a:rPr lang="en-AU" dirty="0" smtClean="0"/>
              <a:t> </a:t>
            </a:r>
            <a:r>
              <a:rPr lang="en-AU" dirty="0" err="1"/>
              <a:t>sambil</a:t>
            </a:r>
            <a:r>
              <a:rPr lang="en-AU" dirty="0"/>
              <a:t> duduk </a:t>
            </a:r>
            <a:r>
              <a:rPr lang="en-AU" dirty="0" err="1"/>
              <a:t>dalam</a:t>
            </a:r>
            <a:r>
              <a:rPr lang="en-AU" dirty="0"/>
              <a:t> </a:t>
            </a:r>
            <a:r>
              <a:rPr lang="en-AU" dirty="0" err="1"/>
              <a:t>mobil</a:t>
            </a:r>
            <a:r>
              <a:rPr lang="en-AU" dirty="0"/>
              <a:t>, </a:t>
            </a:r>
            <a:r>
              <a:rPr lang="en-AU" dirty="0" err="1"/>
              <a:t>menganggukan</a:t>
            </a:r>
            <a:r>
              <a:rPr lang="en-AU" dirty="0"/>
              <a:t> </a:t>
            </a:r>
            <a:r>
              <a:rPr lang="en-AU" dirty="0" err="1"/>
              <a:t>kepala</a:t>
            </a:r>
            <a:r>
              <a:rPr lang="en-AU" dirty="0"/>
              <a:t> </a:t>
            </a:r>
            <a:r>
              <a:rPr lang="en-AU" dirty="0" err="1"/>
              <a:t>dan</a:t>
            </a:r>
            <a:r>
              <a:rPr lang="en-AU" dirty="0"/>
              <a:t> </a:t>
            </a:r>
            <a:r>
              <a:rPr lang="en-AU" dirty="0" err="1"/>
              <a:t>badan</a:t>
            </a:r>
            <a:r>
              <a:rPr lang="en-AU" dirty="0"/>
              <a:t> </a:t>
            </a:r>
            <a:r>
              <a:rPr lang="en-AU" dirty="0" err="1"/>
              <a:t>supaya</a:t>
            </a:r>
            <a:r>
              <a:rPr lang="en-AU" dirty="0"/>
              <a:t> </a:t>
            </a:r>
            <a:r>
              <a:rPr lang="en-AU" dirty="0" err="1"/>
              <a:t>terlihat</a:t>
            </a:r>
            <a:r>
              <a:rPr lang="en-AU" dirty="0"/>
              <a:t> </a:t>
            </a:r>
            <a:r>
              <a:rPr lang="en-AU" dirty="0" err="1"/>
              <a:t>dari</a:t>
            </a:r>
            <a:r>
              <a:rPr lang="en-AU" dirty="0"/>
              <a:t> </a:t>
            </a:r>
            <a:r>
              <a:rPr lang="en-AU" dirty="0" err="1"/>
              <a:t>luar</a:t>
            </a:r>
            <a:r>
              <a:rPr lang="en-AU" dirty="0"/>
              <a:t>.</a:t>
            </a:r>
            <a:endParaRPr lang="id-ID" dirty="0"/>
          </a:p>
          <a:p>
            <a:r>
              <a:rPr lang="en-AU" dirty="0"/>
              <a:t>c.  </a:t>
            </a:r>
            <a:r>
              <a:rPr lang="en-AU" dirty="0" err="1"/>
              <a:t>Penghormatan</a:t>
            </a:r>
            <a:r>
              <a:rPr lang="en-AU" dirty="0"/>
              <a:t> </a:t>
            </a:r>
            <a:r>
              <a:rPr lang="en-AU" dirty="0" err="1"/>
              <a:t>terhadap</a:t>
            </a:r>
            <a:r>
              <a:rPr lang="en-AU" dirty="0"/>
              <a:t> </a:t>
            </a:r>
            <a:r>
              <a:rPr lang="en-AU" dirty="0" err="1"/>
              <a:t>jenazah</a:t>
            </a:r>
            <a:r>
              <a:rPr lang="en-AU" dirty="0"/>
              <a:t> yang </a:t>
            </a:r>
            <a:r>
              <a:rPr lang="en-AU" dirty="0" err="1"/>
              <a:t>lewat</a:t>
            </a:r>
            <a:r>
              <a:rPr lang="en-AU" dirty="0"/>
              <a:t> </a:t>
            </a:r>
            <a:r>
              <a:rPr lang="en-AU" dirty="0" err="1"/>
              <a:t>diangkut</a:t>
            </a:r>
            <a:r>
              <a:rPr lang="en-AU" dirty="0"/>
              <a:t> orang, ambulance, </a:t>
            </a:r>
            <a:r>
              <a:rPr lang="en-AU" dirty="0" err="1"/>
              <a:t>mobil</a:t>
            </a:r>
            <a:r>
              <a:rPr lang="en-AU" dirty="0"/>
              <a:t>.</a:t>
            </a:r>
            <a:endParaRPr lang="id-ID" dirty="0"/>
          </a:p>
          <a:p>
            <a:pPr lvl="1"/>
            <a:r>
              <a:rPr lang="en-AU" dirty="0" err="1" smtClean="0"/>
              <a:t>Berdiri</a:t>
            </a:r>
            <a:r>
              <a:rPr lang="en-AU" dirty="0" smtClean="0"/>
              <a:t> </a:t>
            </a:r>
            <a:r>
              <a:rPr lang="en-AU" dirty="0" err="1"/>
              <a:t>tegak</a:t>
            </a:r>
            <a:r>
              <a:rPr lang="en-AU" dirty="0"/>
              <a:t>, </a:t>
            </a:r>
            <a:r>
              <a:rPr lang="en-AU" dirty="0" err="1"/>
              <a:t>memberikan</a:t>
            </a:r>
            <a:r>
              <a:rPr lang="en-AU" dirty="0"/>
              <a:t> </a:t>
            </a:r>
            <a:r>
              <a:rPr lang="en-AU" dirty="0" err="1"/>
              <a:t>salam</a:t>
            </a:r>
            <a:r>
              <a:rPr lang="en-AU" dirty="0"/>
              <a:t> </a:t>
            </a:r>
            <a:r>
              <a:rPr lang="en-AU" dirty="0" err="1"/>
              <a:t>dengan</a:t>
            </a:r>
            <a:r>
              <a:rPr lang="en-AU" dirty="0"/>
              <a:t> </a:t>
            </a:r>
            <a:r>
              <a:rPr lang="en-AU" dirty="0" err="1"/>
              <a:t>tangan</a:t>
            </a:r>
            <a:r>
              <a:rPr lang="en-AU" dirty="0"/>
              <a:t>, </a:t>
            </a:r>
            <a:r>
              <a:rPr lang="en-AU" dirty="0" err="1"/>
              <a:t>bila</a:t>
            </a:r>
            <a:r>
              <a:rPr lang="en-AU" dirty="0"/>
              <a:t> </a:t>
            </a:r>
            <a:r>
              <a:rPr lang="en-AU" dirty="0" err="1"/>
              <a:t>bertopi</a:t>
            </a:r>
            <a:r>
              <a:rPr lang="en-AU" dirty="0"/>
              <a:t> </a:t>
            </a:r>
            <a:r>
              <a:rPr lang="en-AU" dirty="0" err="1"/>
              <a:t>lepaskan</a:t>
            </a:r>
            <a:r>
              <a:rPr lang="en-AU" dirty="0"/>
              <a:t> topi yang </a:t>
            </a:r>
            <a:r>
              <a:rPr lang="en-AU" dirty="0" err="1"/>
              <a:t>dipakai</a:t>
            </a:r>
            <a:r>
              <a:rPr lang="en-AU" dirty="0"/>
              <a:t>, </a:t>
            </a:r>
            <a:r>
              <a:rPr lang="en-AU" dirty="0" err="1"/>
              <a:t>sertai</a:t>
            </a:r>
            <a:r>
              <a:rPr lang="en-AU" dirty="0"/>
              <a:t> </a:t>
            </a:r>
            <a:r>
              <a:rPr lang="en-AU" dirty="0" err="1"/>
              <a:t>do’a</a:t>
            </a:r>
            <a:r>
              <a:rPr lang="en-AU" dirty="0"/>
              <a:t> </a:t>
            </a:r>
            <a:r>
              <a:rPr lang="en-AU" dirty="0" err="1"/>
              <a:t>sesuai</a:t>
            </a:r>
            <a:r>
              <a:rPr lang="en-AU" dirty="0"/>
              <a:t> agama </a:t>
            </a:r>
            <a:r>
              <a:rPr lang="en-AU" dirty="0" err="1"/>
              <a:t>masing-masing</a:t>
            </a:r>
            <a:r>
              <a:rPr lang="en-AU" dirty="0"/>
              <a:t>.</a:t>
            </a:r>
            <a:endParaRPr lang="id-ID" dirty="0"/>
          </a:p>
          <a:p>
            <a:pPr lvl="1"/>
            <a:r>
              <a:rPr lang="en-AU" dirty="0" smtClean="0"/>
              <a:t>Duduk </a:t>
            </a:r>
            <a:r>
              <a:rPr lang="en-AU" dirty="0" err="1"/>
              <a:t>tegak</a:t>
            </a:r>
            <a:r>
              <a:rPr lang="en-AU" dirty="0"/>
              <a:t>, </a:t>
            </a:r>
            <a:r>
              <a:rPr lang="en-AU" dirty="0" err="1"/>
              <a:t>memberikan</a:t>
            </a:r>
            <a:r>
              <a:rPr lang="en-AU" dirty="0"/>
              <a:t> </a:t>
            </a:r>
            <a:r>
              <a:rPr lang="en-AU" dirty="0" err="1"/>
              <a:t>salam</a:t>
            </a:r>
            <a:r>
              <a:rPr lang="en-AU" dirty="0"/>
              <a:t> </a:t>
            </a:r>
            <a:r>
              <a:rPr lang="en-AU" dirty="0" err="1"/>
              <a:t>dengan</a:t>
            </a:r>
            <a:r>
              <a:rPr lang="en-AU" dirty="0"/>
              <a:t> </a:t>
            </a:r>
            <a:r>
              <a:rPr lang="en-AU" dirty="0" err="1"/>
              <a:t>tangan</a:t>
            </a:r>
            <a:r>
              <a:rPr lang="en-AU" dirty="0"/>
              <a:t>, </a:t>
            </a:r>
            <a:r>
              <a:rPr lang="en-AU" dirty="0" err="1"/>
              <a:t>disertai</a:t>
            </a:r>
            <a:r>
              <a:rPr lang="en-AU" dirty="0"/>
              <a:t> </a:t>
            </a:r>
            <a:r>
              <a:rPr lang="en-AU" dirty="0" err="1"/>
              <a:t>do’a</a:t>
            </a:r>
            <a:r>
              <a:rPr lang="en-AU" dirty="0"/>
              <a:t> </a:t>
            </a:r>
            <a:r>
              <a:rPr lang="en-AU" dirty="0" err="1"/>
              <a:t>sesuai</a:t>
            </a:r>
            <a:r>
              <a:rPr lang="en-AU" dirty="0"/>
              <a:t> agama </a:t>
            </a:r>
            <a:r>
              <a:rPr lang="en-AU" dirty="0" err="1"/>
              <a:t>masing-masing</a:t>
            </a:r>
            <a:r>
              <a:rPr lang="en-AU" dirty="0"/>
              <a:t>.</a:t>
            </a:r>
            <a:endParaRPr lang="id-ID" dirty="0"/>
          </a:p>
          <a:p>
            <a:r>
              <a:rPr lang="en-AU" dirty="0"/>
              <a:t>d.  </a:t>
            </a:r>
            <a:r>
              <a:rPr lang="en-AU" dirty="0" err="1"/>
              <a:t>Penghormatan</a:t>
            </a:r>
            <a:r>
              <a:rPr lang="en-AU" dirty="0"/>
              <a:t> </a:t>
            </a:r>
            <a:r>
              <a:rPr lang="en-AU" dirty="0" err="1"/>
              <a:t>kepada</a:t>
            </a:r>
            <a:r>
              <a:rPr lang="en-AU" dirty="0"/>
              <a:t> sang </a:t>
            </a:r>
            <a:r>
              <a:rPr lang="en-AU" dirty="0" err="1"/>
              <a:t>saka</a:t>
            </a:r>
            <a:r>
              <a:rPr lang="en-AU" dirty="0"/>
              <a:t> </a:t>
            </a:r>
            <a:r>
              <a:rPr lang="en-AU" dirty="0" err="1"/>
              <a:t>merah</a:t>
            </a:r>
            <a:r>
              <a:rPr lang="en-AU" dirty="0"/>
              <a:t> </a:t>
            </a:r>
            <a:r>
              <a:rPr lang="en-AU" dirty="0" err="1"/>
              <a:t>putih</a:t>
            </a:r>
            <a:r>
              <a:rPr lang="en-AU" dirty="0"/>
              <a:t>.</a:t>
            </a:r>
            <a:endParaRPr lang="id-ID" dirty="0"/>
          </a:p>
          <a:p>
            <a:pPr lvl="1"/>
            <a:r>
              <a:rPr lang="en-AU" dirty="0" err="1" smtClean="0"/>
              <a:t>Harus</a:t>
            </a:r>
            <a:r>
              <a:rPr lang="en-AU" dirty="0" smtClean="0"/>
              <a:t> </a:t>
            </a:r>
            <a:r>
              <a:rPr lang="en-AU" dirty="0" err="1"/>
              <a:t>berdiri</a:t>
            </a:r>
            <a:r>
              <a:rPr lang="en-AU" dirty="0"/>
              <a:t> </a:t>
            </a:r>
            <a:r>
              <a:rPr lang="en-AU" dirty="0" err="1"/>
              <a:t>tegak</a:t>
            </a:r>
            <a:endParaRPr lang="id-ID" dirty="0"/>
          </a:p>
          <a:p>
            <a:pPr lvl="1"/>
            <a:r>
              <a:rPr lang="en-AU" dirty="0" err="1" smtClean="0"/>
              <a:t>Melakukan</a:t>
            </a:r>
            <a:r>
              <a:rPr lang="en-AU" dirty="0" smtClean="0"/>
              <a:t> </a:t>
            </a:r>
            <a:r>
              <a:rPr lang="en-AU" dirty="0" err="1"/>
              <a:t>sikap</a:t>
            </a:r>
            <a:r>
              <a:rPr lang="en-AU" dirty="0"/>
              <a:t> </a:t>
            </a:r>
            <a:r>
              <a:rPr lang="en-AU" dirty="0" err="1"/>
              <a:t>hormat</a:t>
            </a:r>
            <a:r>
              <a:rPr lang="en-AU" dirty="0"/>
              <a:t>, </a:t>
            </a:r>
            <a:r>
              <a:rPr lang="en-AU" dirty="0" err="1"/>
              <a:t>baik</a:t>
            </a:r>
            <a:r>
              <a:rPr lang="en-AU" dirty="0"/>
              <a:t> yang </a:t>
            </a:r>
            <a:r>
              <a:rPr lang="en-AU" dirty="0" err="1"/>
              <a:t>bertopi</a:t>
            </a:r>
            <a:r>
              <a:rPr lang="en-AU" dirty="0"/>
              <a:t> </a:t>
            </a:r>
            <a:r>
              <a:rPr lang="en-AU" dirty="0" err="1"/>
              <a:t>ataupun</a:t>
            </a:r>
            <a:r>
              <a:rPr lang="en-AU" dirty="0"/>
              <a:t> </a:t>
            </a:r>
            <a:r>
              <a:rPr lang="en-AU" dirty="0" err="1"/>
              <a:t>tidak</a:t>
            </a:r>
            <a:r>
              <a:rPr lang="en-AU" dirty="0"/>
              <a:t>, </a:t>
            </a:r>
            <a:r>
              <a:rPr lang="en-AU" dirty="0" err="1"/>
              <a:t>selama</a:t>
            </a:r>
            <a:r>
              <a:rPr lang="en-AU" dirty="0"/>
              <a:t> proses </a:t>
            </a:r>
            <a:r>
              <a:rPr lang="en-AU" dirty="0" err="1"/>
              <a:t>pengibaran</a:t>
            </a:r>
            <a:r>
              <a:rPr lang="en-AU" dirty="0"/>
              <a:t>/</a:t>
            </a:r>
            <a:r>
              <a:rPr lang="en-AU" dirty="0" err="1"/>
              <a:t>penurunan</a:t>
            </a:r>
            <a:r>
              <a:rPr lang="en-AU" dirty="0"/>
              <a:t>.</a:t>
            </a:r>
            <a:endParaRPr lang="id-ID" dirty="0"/>
          </a:p>
          <a:p>
            <a:r>
              <a:rPr lang="en-AU" dirty="0"/>
              <a:t>e.  </a:t>
            </a:r>
            <a:r>
              <a:rPr lang="en-AU" dirty="0" err="1"/>
              <a:t>Penghormatan</a:t>
            </a:r>
            <a:r>
              <a:rPr lang="en-AU" dirty="0"/>
              <a:t> </a:t>
            </a:r>
            <a:r>
              <a:rPr lang="en-AU" dirty="0" err="1"/>
              <a:t>kepada</a:t>
            </a:r>
            <a:r>
              <a:rPr lang="en-AU" dirty="0"/>
              <a:t> </a:t>
            </a:r>
            <a:r>
              <a:rPr lang="en-AU" dirty="0" err="1"/>
              <a:t>lagu</a:t>
            </a:r>
            <a:r>
              <a:rPr lang="en-AU" dirty="0"/>
              <a:t> </a:t>
            </a:r>
            <a:r>
              <a:rPr lang="en-AU" dirty="0" err="1"/>
              <a:t>kebangsaan</a:t>
            </a:r>
            <a:r>
              <a:rPr lang="en-AU" dirty="0"/>
              <a:t> “Indonesia Raya”</a:t>
            </a:r>
            <a:endParaRPr lang="id-ID" dirty="0"/>
          </a:p>
          <a:p>
            <a:pPr lvl="1"/>
            <a:r>
              <a:rPr lang="en-AU" dirty="0" err="1"/>
              <a:t>Berdiri</a:t>
            </a:r>
            <a:r>
              <a:rPr lang="en-AU" dirty="0"/>
              <a:t> </a:t>
            </a:r>
            <a:r>
              <a:rPr lang="en-AU" dirty="0" err="1"/>
              <a:t>tegak</a:t>
            </a:r>
            <a:r>
              <a:rPr lang="en-AU" dirty="0"/>
              <a:t> </a:t>
            </a:r>
            <a:r>
              <a:rPr lang="en-AU" dirty="0" err="1"/>
              <a:t>melakukan</a:t>
            </a:r>
            <a:r>
              <a:rPr lang="en-AU" dirty="0"/>
              <a:t> </a:t>
            </a:r>
            <a:r>
              <a:rPr lang="en-AU" dirty="0" err="1"/>
              <a:t>sikap</a:t>
            </a:r>
            <a:r>
              <a:rPr lang="en-AU" dirty="0"/>
              <a:t> </a:t>
            </a:r>
            <a:r>
              <a:rPr lang="en-AU" dirty="0" err="1"/>
              <a:t>sempurna</a:t>
            </a:r>
            <a:r>
              <a:rPr lang="en-AU" dirty="0"/>
              <a:t>.</a:t>
            </a:r>
            <a:endParaRPr lang="id-ID" dirty="0"/>
          </a:p>
          <a:p>
            <a:endParaRPr lang="id-ID" dirty="0"/>
          </a:p>
        </p:txBody>
      </p:sp>
    </p:spTree>
    <p:extLst>
      <p:ext uri="{BB962C8B-B14F-4D97-AF65-F5344CB8AC3E}">
        <p14:creationId xmlns:p14="http://schemas.microsoft.com/office/powerpoint/2010/main" val="1370595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4. </a:t>
            </a:r>
            <a:r>
              <a:rPr lang="en-AU" dirty="0" err="1" smtClean="0"/>
              <a:t>Halentri</a:t>
            </a:r>
            <a:r>
              <a:rPr lang="en-AU" dirty="0" smtClean="0"/>
              <a:t> </a:t>
            </a:r>
            <a:r>
              <a:rPr lang="en-AU" dirty="0" err="1" smtClean="0"/>
              <a:t>berpakaian</a:t>
            </a:r>
            <a:endParaRPr lang="id-ID" dirty="0"/>
          </a:p>
        </p:txBody>
      </p:sp>
      <p:sp>
        <p:nvSpPr>
          <p:cNvPr id="3" name="Content Placeholder 2"/>
          <p:cNvSpPr>
            <a:spLocks noGrp="1"/>
          </p:cNvSpPr>
          <p:nvPr>
            <p:ph idx="1"/>
          </p:nvPr>
        </p:nvSpPr>
        <p:spPr/>
        <p:txBody>
          <a:bodyPr>
            <a:normAutofit fontScale="55000" lnSpcReduction="20000"/>
          </a:bodyPr>
          <a:lstStyle/>
          <a:p>
            <a:r>
              <a:rPr lang="en-AU" dirty="0" err="1"/>
              <a:t>Berpakaian</a:t>
            </a:r>
            <a:r>
              <a:rPr lang="en-AU" dirty="0"/>
              <a:t> </a:t>
            </a:r>
            <a:r>
              <a:rPr lang="en-AU" dirty="0" err="1"/>
              <a:t>dapat</a:t>
            </a:r>
            <a:r>
              <a:rPr lang="en-AU" dirty="0"/>
              <a:t> </a:t>
            </a:r>
            <a:r>
              <a:rPr lang="en-AU" dirty="0" err="1"/>
              <a:t>menggambarkan</a:t>
            </a:r>
            <a:r>
              <a:rPr lang="en-AU" dirty="0"/>
              <a:t> </a:t>
            </a:r>
            <a:r>
              <a:rPr lang="en-AU" dirty="0" err="1"/>
              <a:t>watak</a:t>
            </a:r>
            <a:r>
              <a:rPr lang="en-AU" dirty="0"/>
              <a:t>, </a:t>
            </a:r>
            <a:r>
              <a:rPr lang="en-AU" dirty="0" err="1"/>
              <a:t>tabiat</a:t>
            </a:r>
            <a:r>
              <a:rPr lang="en-AU" dirty="0"/>
              <a:t>, </a:t>
            </a:r>
            <a:r>
              <a:rPr lang="en-AU" dirty="0" err="1"/>
              <a:t>perilaku</a:t>
            </a:r>
            <a:r>
              <a:rPr lang="en-AU" dirty="0"/>
              <a:t>, </a:t>
            </a:r>
            <a:r>
              <a:rPr lang="en-AU" dirty="0" err="1"/>
              <a:t>situasi</a:t>
            </a:r>
            <a:r>
              <a:rPr lang="en-AU" dirty="0"/>
              <a:t> </a:t>
            </a:r>
            <a:r>
              <a:rPr lang="en-AU" dirty="0" err="1"/>
              <a:t>kondisi</a:t>
            </a:r>
            <a:r>
              <a:rPr lang="en-AU" dirty="0"/>
              <a:t> internal </a:t>
            </a:r>
            <a:r>
              <a:rPr lang="en-AU" dirty="0" err="1"/>
              <a:t>pemakainya</a:t>
            </a:r>
            <a:r>
              <a:rPr lang="en-AU" dirty="0"/>
              <a:t>. </a:t>
            </a:r>
            <a:r>
              <a:rPr lang="en-AU" dirty="0" err="1"/>
              <a:t>Bagi</a:t>
            </a:r>
            <a:r>
              <a:rPr lang="en-AU" dirty="0"/>
              <a:t> </a:t>
            </a:r>
            <a:r>
              <a:rPr lang="en-AU" dirty="0" err="1"/>
              <a:t>seorang</a:t>
            </a:r>
            <a:r>
              <a:rPr lang="en-AU" dirty="0"/>
              <a:t> </a:t>
            </a:r>
            <a:r>
              <a:rPr lang="en-AU" dirty="0" err="1"/>
              <a:t>Paskibra</a:t>
            </a:r>
            <a:r>
              <a:rPr lang="en-AU" dirty="0"/>
              <a:t> </a:t>
            </a:r>
            <a:r>
              <a:rPr lang="en-AU" dirty="0" err="1"/>
              <a:t>berpakaian</a:t>
            </a:r>
            <a:r>
              <a:rPr lang="en-AU" dirty="0"/>
              <a:t> yang </a:t>
            </a:r>
            <a:r>
              <a:rPr lang="en-AU" dirty="0" err="1"/>
              <a:t>baik</a:t>
            </a:r>
            <a:r>
              <a:rPr lang="en-AU" dirty="0"/>
              <a:t> </a:t>
            </a:r>
            <a:r>
              <a:rPr lang="en-AU" dirty="0" err="1"/>
              <a:t>adalah</a:t>
            </a:r>
            <a:r>
              <a:rPr lang="en-AU" dirty="0"/>
              <a:t> </a:t>
            </a:r>
            <a:r>
              <a:rPr lang="en-AU" dirty="0" err="1"/>
              <a:t>hal</a:t>
            </a:r>
            <a:r>
              <a:rPr lang="en-AU" dirty="0"/>
              <a:t> yang </a:t>
            </a:r>
            <a:r>
              <a:rPr lang="en-AU" dirty="0" err="1"/>
              <a:t>penting</a:t>
            </a:r>
            <a:r>
              <a:rPr lang="en-AU" dirty="0"/>
              <a:t> </a:t>
            </a:r>
            <a:r>
              <a:rPr lang="en-AU" dirty="0" err="1"/>
              <a:t>yanag</a:t>
            </a:r>
            <a:r>
              <a:rPr lang="en-AU" dirty="0"/>
              <a:t> </a:t>
            </a:r>
            <a:r>
              <a:rPr lang="en-AU" dirty="0" err="1"/>
              <a:t>harus</a:t>
            </a:r>
            <a:r>
              <a:rPr lang="en-AU" dirty="0"/>
              <a:t> </a:t>
            </a:r>
            <a:r>
              <a:rPr lang="en-AU" dirty="0" err="1"/>
              <a:t>dilakukan</a:t>
            </a:r>
            <a:r>
              <a:rPr lang="en-AU" dirty="0"/>
              <a:t>.</a:t>
            </a:r>
            <a:endParaRPr lang="id-ID" dirty="0"/>
          </a:p>
          <a:p>
            <a:r>
              <a:rPr lang="en-AU" dirty="0"/>
              <a:t>a.  Di </a:t>
            </a:r>
            <a:r>
              <a:rPr lang="en-AU" dirty="0" err="1"/>
              <a:t>Sekolah</a:t>
            </a:r>
            <a:endParaRPr lang="id-ID" dirty="0"/>
          </a:p>
          <a:p>
            <a:pPr lvl="1"/>
            <a:r>
              <a:rPr lang="en-AU" dirty="0" err="1" smtClean="0"/>
              <a:t>Harus</a:t>
            </a:r>
            <a:r>
              <a:rPr lang="en-AU" dirty="0" smtClean="0"/>
              <a:t> </a:t>
            </a:r>
            <a:r>
              <a:rPr lang="en-AU" dirty="0" err="1"/>
              <a:t>mengenakan</a:t>
            </a:r>
            <a:r>
              <a:rPr lang="en-AU" dirty="0"/>
              <a:t> </a:t>
            </a:r>
            <a:r>
              <a:rPr lang="en-AU" dirty="0" err="1"/>
              <a:t>pakaian</a:t>
            </a:r>
            <a:r>
              <a:rPr lang="en-AU" dirty="0"/>
              <a:t> </a:t>
            </a:r>
            <a:r>
              <a:rPr lang="en-AU" dirty="0" err="1"/>
              <a:t>seragam</a:t>
            </a:r>
            <a:r>
              <a:rPr lang="en-AU" dirty="0"/>
              <a:t> yang </a:t>
            </a:r>
            <a:r>
              <a:rPr lang="en-AU" dirty="0" err="1"/>
              <a:t>bersih</a:t>
            </a:r>
            <a:r>
              <a:rPr lang="en-AU" dirty="0"/>
              <a:t> </a:t>
            </a:r>
            <a:r>
              <a:rPr lang="en-AU" dirty="0" err="1"/>
              <a:t>dan</a:t>
            </a:r>
            <a:r>
              <a:rPr lang="en-AU" dirty="0"/>
              <a:t> </a:t>
            </a:r>
            <a:r>
              <a:rPr lang="en-AU" dirty="0" err="1"/>
              <a:t>rapi</a:t>
            </a:r>
            <a:r>
              <a:rPr lang="en-AU" dirty="0"/>
              <a:t>. </a:t>
            </a:r>
            <a:r>
              <a:rPr lang="en-AU" dirty="0" err="1"/>
              <a:t>Hindari</a:t>
            </a:r>
            <a:r>
              <a:rPr lang="en-AU" dirty="0"/>
              <a:t>  </a:t>
            </a:r>
            <a:r>
              <a:rPr lang="en-AU" dirty="0" err="1"/>
              <a:t>aktivitas</a:t>
            </a:r>
            <a:r>
              <a:rPr lang="en-AU" dirty="0"/>
              <a:t> yang </a:t>
            </a:r>
            <a:r>
              <a:rPr lang="en-AU" dirty="0" err="1"/>
              <a:t>dapat</a:t>
            </a:r>
            <a:r>
              <a:rPr lang="en-AU" dirty="0"/>
              <a:t> </a:t>
            </a:r>
            <a:r>
              <a:rPr lang="en-AU" dirty="0" err="1"/>
              <a:t>menyebabkan</a:t>
            </a:r>
            <a:r>
              <a:rPr lang="en-AU" dirty="0"/>
              <a:t> </a:t>
            </a:r>
            <a:r>
              <a:rPr lang="en-AU" dirty="0" err="1"/>
              <a:t>pakaian</a:t>
            </a:r>
            <a:r>
              <a:rPr lang="en-AU" dirty="0"/>
              <a:t> </a:t>
            </a:r>
            <a:r>
              <a:rPr lang="en-AU" dirty="0" err="1"/>
              <a:t>kotor</a:t>
            </a:r>
            <a:r>
              <a:rPr lang="en-AU" dirty="0"/>
              <a:t>.</a:t>
            </a:r>
            <a:endParaRPr lang="id-ID" dirty="0"/>
          </a:p>
          <a:p>
            <a:pPr lvl="1"/>
            <a:r>
              <a:rPr lang="en-AU" dirty="0" err="1" smtClean="0"/>
              <a:t>Kenakan</a:t>
            </a:r>
            <a:r>
              <a:rPr lang="en-AU" dirty="0" smtClean="0"/>
              <a:t> </a:t>
            </a:r>
            <a:r>
              <a:rPr lang="en-AU" dirty="0" err="1"/>
              <a:t>pakaian</a:t>
            </a:r>
            <a:r>
              <a:rPr lang="en-AU" dirty="0"/>
              <a:t> PSAS </a:t>
            </a:r>
            <a:r>
              <a:rPr lang="en-AU" dirty="0" err="1"/>
              <a:t>sesuai</a:t>
            </a:r>
            <a:r>
              <a:rPr lang="en-AU" dirty="0"/>
              <a:t> </a:t>
            </a:r>
            <a:r>
              <a:rPr lang="en-AU" dirty="0" err="1"/>
              <a:t>aturan</a:t>
            </a:r>
            <a:r>
              <a:rPr lang="en-AU" dirty="0"/>
              <a:t>.</a:t>
            </a:r>
            <a:endParaRPr lang="id-ID" dirty="0"/>
          </a:p>
          <a:p>
            <a:pPr lvl="1"/>
            <a:r>
              <a:rPr lang="en-AU" dirty="0" err="1" smtClean="0"/>
              <a:t>Upayakan</a:t>
            </a:r>
            <a:r>
              <a:rPr lang="en-AU" dirty="0" smtClean="0"/>
              <a:t> </a:t>
            </a:r>
            <a:r>
              <a:rPr lang="en-AU" dirty="0" err="1"/>
              <a:t>memakai</a:t>
            </a:r>
            <a:r>
              <a:rPr lang="en-AU" dirty="0"/>
              <a:t> </a:t>
            </a:r>
            <a:r>
              <a:rPr lang="en-AU" dirty="0" err="1"/>
              <a:t>kaos</a:t>
            </a:r>
            <a:r>
              <a:rPr lang="en-AU" dirty="0"/>
              <a:t> </a:t>
            </a:r>
            <a:r>
              <a:rPr lang="en-AU" dirty="0" err="1"/>
              <a:t>dalaman</a:t>
            </a:r>
            <a:r>
              <a:rPr lang="en-AU" dirty="0"/>
              <a:t> untuk </a:t>
            </a:r>
            <a:r>
              <a:rPr lang="en-AU" dirty="0" err="1"/>
              <a:t>terkesan</a:t>
            </a:r>
            <a:r>
              <a:rPr lang="en-AU" dirty="0"/>
              <a:t> </a:t>
            </a:r>
            <a:r>
              <a:rPr lang="en-AU" dirty="0" err="1"/>
              <a:t>lebih</a:t>
            </a:r>
            <a:r>
              <a:rPr lang="en-AU" dirty="0"/>
              <a:t> </a:t>
            </a:r>
            <a:r>
              <a:rPr lang="en-AU" dirty="0" err="1"/>
              <a:t>rapi</a:t>
            </a:r>
            <a:r>
              <a:rPr lang="en-AU" dirty="0"/>
              <a:t>.</a:t>
            </a:r>
            <a:endParaRPr lang="id-ID" dirty="0"/>
          </a:p>
          <a:p>
            <a:pPr lvl="1"/>
            <a:r>
              <a:rPr lang="en-AU" dirty="0" err="1" smtClean="0"/>
              <a:t>Kenakan</a:t>
            </a:r>
            <a:r>
              <a:rPr lang="en-AU" dirty="0" smtClean="0"/>
              <a:t> </a:t>
            </a:r>
            <a:r>
              <a:rPr lang="en-AU" dirty="0" err="1"/>
              <a:t>sepatu</a:t>
            </a:r>
            <a:r>
              <a:rPr lang="en-AU" dirty="0"/>
              <a:t> yang </a:t>
            </a:r>
            <a:r>
              <a:rPr lang="en-AU" dirty="0" err="1"/>
              <a:t>bersih</a:t>
            </a:r>
            <a:r>
              <a:rPr lang="en-AU" dirty="0"/>
              <a:t> </a:t>
            </a:r>
            <a:r>
              <a:rPr lang="en-AU" dirty="0" err="1"/>
              <a:t>dan</a:t>
            </a:r>
            <a:r>
              <a:rPr lang="en-AU" dirty="0"/>
              <a:t>/</a:t>
            </a:r>
            <a:r>
              <a:rPr lang="en-AU" dirty="0" err="1"/>
              <a:t>atau</a:t>
            </a:r>
            <a:r>
              <a:rPr lang="en-AU" dirty="0"/>
              <a:t> </a:t>
            </a:r>
            <a:r>
              <a:rPr lang="en-AU" dirty="0" err="1"/>
              <a:t>mengkilap</a:t>
            </a:r>
            <a:r>
              <a:rPr lang="en-AU" dirty="0"/>
              <a:t> </a:t>
            </a:r>
            <a:r>
              <a:rPr lang="en-AU" dirty="0" err="1"/>
              <a:t>bila</a:t>
            </a:r>
            <a:r>
              <a:rPr lang="en-AU" dirty="0"/>
              <a:t> </a:t>
            </a:r>
            <a:r>
              <a:rPr lang="en-AU" dirty="0" err="1"/>
              <a:t>dari</a:t>
            </a:r>
            <a:r>
              <a:rPr lang="en-AU" dirty="0"/>
              <a:t> </a:t>
            </a:r>
            <a:r>
              <a:rPr lang="en-AU" dirty="0" err="1"/>
              <a:t>jenis</a:t>
            </a:r>
            <a:r>
              <a:rPr lang="en-AU" dirty="0"/>
              <a:t> </a:t>
            </a:r>
            <a:r>
              <a:rPr lang="en-AU" dirty="0" err="1"/>
              <a:t>kulit</a:t>
            </a:r>
            <a:r>
              <a:rPr lang="en-AU" dirty="0"/>
              <a:t>/semi </a:t>
            </a:r>
            <a:r>
              <a:rPr lang="en-AU" dirty="0" err="1"/>
              <a:t>kulit</a:t>
            </a:r>
            <a:r>
              <a:rPr lang="en-AU" dirty="0"/>
              <a:t>. </a:t>
            </a:r>
            <a:r>
              <a:rPr lang="en-AU" dirty="0" err="1"/>
              <a:t>Kaos</a:t>
            </a:r>
            <a:r>
              <a:rPr lang="en-AU" dirty="0"/>
              <a:t> kaki </a:t>
            </a:r>
            <a:r>
              <a:rPr lang="en-AU" dirty="0" err="1"/>
              <a:t>setengah</a:t>
            </a:r>
            <a:r>
              <a:rPr lang="en-AU" dirty="0"/>
              <a:t> </a:t>
            </a:r>
            <a:r>
              <a:rPr lang="en-AU" dirty="0" err="1"/>
              <a:t>betis</a:t>
            </a:r>
            <a:r>
              <a:rPr lang="en-AU" dirty="0"/>
              <a:t>.</a:t>
            </a:r>
            <a:endParaRPr lang="id-ID" dirty="0"/>
          </a:p>
          <a:p>
            <a:pPr lvl="1"/>
            <a:r>
              <a:rPr lang="en-AU" dirty="0" err="1" smtClean="0"/>
              <a:t>Pemakaian</a:t>
            </a:r>
            <a:r>
              <a:rPr lang="en-AU" dirty="0" smtClean="0"/>
              <a:t> </a:t>
            </a:r>
            <a:r>
              <a:rPr lang="en-AU" dirty="0" err="1"/>
              <a:t>seragam</a:t>
            </a:r>
            <a:r>
              <a:rPr lang="en-AU" dirty="0"/>
              <a:t> </a:t>
            </a:r>
            <a:r>
              <a:rPr lang="en-AU" dirty="0" err="1"/>
              <a:t>olah</a:t>
            </a:r>
            <a:r>
              <a:rPr lang="en-AU" dirty="0"/>
              <a:t> raga </a:t>
            </a:r>
            <a:r>
              <a:rPr lang="en-AU" dirty="0" err="1"/>
              <a:t>disesuaikan</a:t>
            </a:r>
            <a:r>
              <a:rPr lang="en-AU" dirty="0"/>
              <a:t> </a:t>
            </a:r>
            <a:r>
              <a:rPr lang="en-AU" dirty="0" err="1"/>
              <a:t>dengan</a:t>
            </a:r>
            <a:r>
              <a:rPr lang="en-AU" dirty="0"/>
              <a:t> </a:t>
            </a:r>
            <a:r>
              <a:rPr lang="en-AU" dirty="0" err="1"/>
              <a:t>jenis</a:t>
            </a:r>
            <a:r>
              <a:rPr lang="en-AU" dirty="0"/>
              <a:t> </a:t>
            </a:r>
            <a:r>
              <a:rPr lang="en-AU" dirty="0" err="1"/>
              <a:t>dan</a:t>
            </a:r>
            <a:r>
              <a:rPr lang="en-AU" dirty="0"/>
              <a:t> </a:t>
            </a:r>
            <a:r>
              <a:rPr lang="en-AU" dirty="0" err="1"/>
              <a:t>cabang</a:t>
            </a:r>
            <a:r>
              <a:rPr lang="en-AU" dirty="0"/>
              <a:t> </a:t>
            </a:r>
            <a:r>
              <a:rPr lang="en-AU" dirty="0" err="1"/>
              <a:t>olah</a:t>
            </a:r>
            <a:r>
              <a:rPr lang="en-AU" dirty="0"/>
              <a:t> raga. </a:t>
            </a:r>
            <a:r>
              <a:rPr lang="en-AU" dirty="0" err="1"/>
              <a:t>Dilarang</a:t>
            </a:r>
            <a:r>
              <a:rPr lang="en-AU" dirty="0"/>
              <a:t> </a:t>
            </a:r>
            <a:r>
              <a:rPr lang="en-AU" dirty="0" err="1"/>
              <a:t>mengenakan</a:t>
            </a:r>
            <a:r>
              <a:rPr lang="en-AU" dirty="0"/>
              <a:t> PDL </a:t>
            </a:r>
            <a:r>
              <a:rPr lang="en-AU" dirty="0" err="1"/>
              <a:t>Paskibra</a:t>
            </a:r>
            <a:r>
              <a:rPr lang="en-AU" dirty="0"/>
              <a:t>.</a:t>
            </a:r>
            <a:endParaRPr lang="id-ID" dirty="0"/>
          </a:p>
          <a:p>
            <a:pPr lvl="1"/>
            <a:r>
              <a:rPr lang="en-AU" dirty="0" err="1" smtClean="0"/>
              <a:t>Dilarang</a:t>
            </a:r>
            <a:r>
              <a:rPr lang="en-AU" dirty="0" smtClean="0"/>
              <a:t> </a:t>
            </a:r>
            <a:r>
              <a:rPr lang="en-AU" dirty="0" err="1"/>
              <a:t>berdandan</a:t>
            </a:r>
            <a:r>
              <a:rPr lang="en-AU" dirty="0"/>
              <a:t> </a:t>
            </a:r>
            <a:r>
              <a:rPr lang="en-AU" dirty="0" err="1"/>
              <a:t>dan</a:t>
            </a:r>
            <a:r>
              <a:rPr lang="en-AU" dirty="0"/>
              <a:t> </a:t>
            </a:r>
            <a:r>
              <a:rPr lang="en-AU" dirty="0" err="1"/>
              <a:t>menggunakan</a:t>
            </a:r>
            <a:r>
              <a:rPr lang="en-AU" dirty="0"/>
              <a:t> </a:t>
            </a:r>
            <a:r>
              <a:rPr lang="en-AU" dirty="0" err="1"/>
              <a:t>perhiasan</a:t>
            </a:r>
            <a:r>
              <a:rPr lang="en-AU" dirty="0"/>
              <a:t> </a:t>
            </a:r>
            <a:r>
              <a:rPr lang="en-AU" dirty="0" err="1"/>
              <a:t>berlebihan</a:t>
            </a:r>
            <a:r>
              <a:rPr lang="en-AU" dirty="0"/>
              <a:t>.</a:t>
            </a:r>
            <a:endParaRPr lang="id-ID" dirty="0"/>
          </a:p>
          <a:p>
            <a:pPr lvl="1"/>
            <a:r>
              <a:rPr lang="en-AU" dirty="0" err="1" smtClean="0"/>
              <a:t>Rambut</a:t>
            </a:r>
            <a:r>
              <a:rPr lang="en-AU" dirty="0" smtClean="0"/>
              <a:t> </a:t>
            </a:r>
            <a:r>
              <a:rPr lang="en-AU" dirty="0" err="1"/>
              <a:t>rapi</a:t>
            </a:r>
            <a:r>
              <a:rPr lang="en-AU" dirty="0"/>
              <a:t> </a:t>
            </a:r>
            <a:r>
              <a:rPr lang="en-AU" dirty="0" err="1"/>
              <a:t>dan</a:t>
            </a:r>
            <a:r>
              <a:rPr lang="en-AU" dirty="0"/>
              <a:t> </a:t>
            </a:r>
            <a:r>
              <a:rPr lang="en-AU" dirty="0" err="1"/>
              <a:t>pantas</a:t>
            </a:r>
            <a:r>
              <a:rPr lang="en-AU" dirty="0"/>
              <a:t> </a:t>
            </a:r>
            <a:r>
              <a:rPr lang="en-AU" dirty="0" err="1"/>
              <a:t>serta</a:t>
            </a:r>
            <a:r>
              <a:rPr lang="en-AU" dirty="0"/>
              <a:t> </a:t>
            </a:r>
            <a:r>
              <a:rPr lang="en-AU" dirty="0" err="1"/>
              <a:t>menampilkan</a:t>
            </a:r>
            <a:r>
              <a:rPr lang="en-AU" dirty="0"/>
              <a:t> </a:t>
            </a:r>
            <a:r>
              <a:rPr lang="en-AU" dirty="0" err="1"/>
              <a:t>keserasian</a:t>
            </a:r>
            <a:r>
              <a:rPr lang="en-AU" dirty="0"/>
              <a:t>.</a:t>
            </a:r>
            <a:endParaRPr lang="id-ID" dirty="0"/>
          </a:p>
          <a:p>
            <a:pPr lvl="1"/>
            <a:r>
              <a:rPr lang="en-AU" dirty="0" err="1" smtClean="0"/>
              <a:t>Wajib</a:t>
            </a:r>
            <a:r>
              <a:rPr lang="en-AU" dirty="0" smtClean="0"/>
              <a:t> </a:t>
            </a:r>
            <a:r>
              <a:rPr lang="en-AU" dirty="0" err="1"/>
              <a:t>memakai</a:t>
            </a:r>
            <a:r>
              <a:rPr lang="en-AU" dirty="0"/>
              <a:t> </a:t>
            </a:r>
            <a:r>
              <a:rPr lang="en-AU" dirty="0" err="1"/>
              <a:t>lencana</a:t>
            </a:r>
            <a:r>
              <a:rPr lang="en-AU" dirty="0"/>
              <a:t> </a:t>
            </a:r>
            <a:r>
              <a:rPr lang="en-AU" dirty="0" err="1"/>
              <a:t>anggota</a:t>
            </a:r>
            <a:r>
              <a:rPr lang="en-AU" dirty="0"/>
              <a:t> </a:t>
            </a:r>
            <a:r>
              <a:rPr lang="en-AU" dirty="0" err="1"/>
              <a:t>diujung</a:t>
            </a:r>
            <a:r>
              <a:rPr lang="en-AU" dirty="0"/>
              <a:t> </a:t>
            </a:r>
            <a:r>
              <a:rPr lang="en-AU" dirty="0" err="1"/>
              <a:t>kerah</a:t>
            </a:r>
            <a:r>
              <a:rPr lang="en-AU" dirty="0"/>
              <a:t> Kiri </a:t>
            </a:r>
            <a:r>
              <a:rPr lang="en-AU" dirty="0" err="1"/>
              <a:t>pakaian</a:t>
            </a:r>
            <a:r>
              <a:rPr lang="en-AU" dirty="0"/>
              <a:t> PSAS.</a:t>
            </a:r>
            <a:endParaRPr lang="id-ID" dirty="0"/>
          </a:p>
          <a:p>
            <a:r>
              <a:rPr lang="en-AU" dirty="0"/>
              <a:t>b.  </a:t>
            </a:r>
            <a:r>
              <a:rPr lang="en-AU" dirty="0" err="1" smtClean="0"/>
              <a:t>Dalam</a:t>
            </a:r>
            <a:r>
              <a:rPr lang="en-AU" dirty="0" smtClean="0"/>
              <a:t> </a:t>
            </a:r>
            <a:r>
              <a:rPr lang="en-AU" dirty="0" err="1" smtClean="0"/>
              <a:t>Kegiatan</a:t>
            </a:r>
            <a:r>
              <a:rPr lang="en-AU" dirty="0" smtClean="0"/>
              <a:t> </a:t>
            </a:r>
            <a:r>
              <a:rPr lang="en-AU" dirty="0" err="1"/>
              <a:t>Kepaskibraan</a:t>
            </a:r>
            <a:endParaRPr lang="id-ID" dirty="0"/>
          </a:p>
          <a:p>
            <a:pPr lvl="1"/>
            <a:r>
              <a:rPr lang="en-AU" dirty="0" err="1" smtClean="0"/>
              <a:t>Mengenaakan</a:t>
            </a:r>
            <a:r>
              <a:rPr lang="en-AU" dirty="0" smtClean="0"/>
              <a:t> </a:t>
            </a:r>
            <a:r>
              <a:rPr lang="en-AU" dirty="0" err="1"/>
              <a:t>pakaian</a:t>
            </a:r>
            <a:r>
              <a:rPr lang="en-AU" dirty="0"/>
              <a:t> </a:t>
            </a:r>
            <a:r>
              <a:rPr lang="en-AU" dirty="0" err="1"/>
              <a:t>Dinas</a:t>
            </a:r>
            <a:r>
              <a:rPr lang="en-AU" dirty="0"/>
              <a:t> yang </a:t>
            </a:r>
            <a:r>
              <a:rPr lang="en-AU" dirty="0" err="1"/>
              <a:t>disesuaikan</a:t>
            </a:r>
            <a:r>
              <a:rPr lang="en-AU" dirty="0"/>
              <a:t> </a:t>
            </a:r>
            <a:r>
              <a:rPr lang="en-AU" dirty="0" err="1"/>
              <a:t>dengan</a:t>
            </a:r>
            <a:r>
              <a:rPr lang="en-AU" dirty="0"/>
              <a:t> </a:t>
            </a:r>
            <a:r>
              <a:rPr lang="en-AU" dirty="0" err="1"/>
              <a:t>jenis</a:t>
            </a:r>
            <a:r>
              <a:rPr lang="en-AU" dirty="0"/>
              <a:t> </a:t>
            </a:r>
            <a:r>
              <a:rPr lang="en-AU" dirty="0" err="1"/>
              <a:t>kegiatan</a:t>
            </a:r>
            <a:r>
              <a:rPr lang="en-AU" dirty="0"/>
              <a:t> </a:t>
            </a:r>
            <a:r>
              <a:rPr lang="en-AU" dirty="0" err="1"/>
              <a:t>dan</a:t>
            </a:r>
            <a:r>
              <a:rPr lang="en-AU" dirty="0"/>
              <a:t> </a:t>
            </a:r>
            <a:r>
              <a:rPr lang="en-AU" dirty="0" err="1"/>
              <a:t>aturan</a:t>
            </a:r>
            <a:r>
              <a:rPr lang="en-AU" dirty="0"/>
              <a:t> yang </a:t>
            </a:r>
            <a:r>
              <a:rPr lang="en-AU" dirty="0" err="1"/>
              <a:t>telah</a:t>
            </a:r>
            <a:r>
              <a:rPr lang="en-AU" dirty="0"/>
              <a:t> </a:t>
            </a:r>
            <a:r>
              <a:rPr lang="en-AU" dirty="0" err="1"/>
              <a:t>ditetapkan</a:t>
            </a:r>
            <a:r>
              <a:rPr lang="en-AU" dirty="0"/>
              <a:t>.</a:t>
            </a:r>
            <a:endParaRPr lang="id-ID" dirty="0"/>
          </a:p>
          <a:p>
            <a:pPr lvl="1"/>
            <a:r>
              <a:rPr lang="en-AU" dirty="0" err="1" smtClean="0"/>
              <a:t>Pakaian</a:t>
            </a:r>
            <a:r>
              <a:rPr lang="en-AU" dirty="0" smtClean="0"/>
              <a:t> </a:t>
            </a:r>
            <a:r>
              <a:rPr lang="en-AU" dirty="0" err="1"/>
              <a:t>harus</a:t>
            </a:r>
            <a:r>
              <a:rPr lang="en-AU" dirty="0"/>
              <a:t> </a:t>
            </a:r>
            <a:r>
              <a:rPr lang="en-AU" dirty="0" err="1"/>
              <a:t>bersih</a:t>
            </a:r>
            <a:r>
              <a:rPr lang="en-AU" dirty="0"/>
              <a:t> </a:t>
            </a:r>
            <a:r>
              <a:rPr lang="en-AU" dirty="0" err="1"/>
              <a:t>dan</a:t>
            </a:r>
            <a:r>
              <a:rPr lang="en-AU" dirty="0"/>
              <a:t> </a:t>
            </a:r>
            <a:r>
              <a:rPr lang="en-AU" dirty="0" err="1"/>
              <a:t>rapi</a:t>
            </a:r>
            <a:r>
              <a:rPr lang="en-AU" dirty="0"/>
              <a:t>.</a:t>
            </a:r>
            <a:endParaRPr lang="id-ID" dirty="0"/>
          </a:p>
          <a:p>
            <a:pPr lvl="1"/>
            <a:r>
              <a:rPr lang="en-AU" dirty="0" err="1" smtClean="0"/>
              <a:t>Jika</a:t>
            </a:r>
            <a:r>
              <a:rPr lang="en-AU" dirty="0" smtClean="0"/>
              <a:t> </a:t>
            </a:r>
            <a:r>
              <a:rPr lang="en-AU" dirty="0" err="1"/>
              <a:t>memakai</a:t>
            </a:r>
            <a:r>
              <a:rPr lang="en-AU" dirty="0"/>
              <a:t> </a:t>
            </a:r>
            <a:r>
              <a:rPr lang="en-AU" dirty="0" err="1"/>
              <a:t>sepatu</a:t>
            </a:r>
            <a:r>
              <a:rPr lang="en-AU" dirty="0"/>
              <a:t> PDH, </a:t>
            </a:r>
            <a:r>
              <a:rPr lang="en-AU" dirty="0" err="1"/>
              <a:t>harus</a:t>
            </a:r>
            <a:r>
              <a:rPr lang="en-AU" dirty="0"/>
              <a:t> </a:t>
            </a:r>
            <a:r>
              <a:rPr lang="en-AU" dirty="0" err="1"/>
              <a:t>mengkilap</a:t>
            </a:r>
            <a:r>
              <a:rPr lang="en-AU" dirty="0"/>
              <a:t>.</a:t>
            </a:r>
            <a:endParaRPr lang="id-ID" dirty="0"/>
          </a:p>
          <a:p>
            <a:pPr lvl="1"/>
            <a:r>
              <a:rPr lang="en-AU" dirty="0" err="1" smtClean="0"/>
              <a:t>Wajib</a:t>
            </a:r>
            <a:r>
              <a:rPr lang="en-AU" dirty="0" smtClean="0"/>
              <a:t> </a:t>
            </a:r>
            <a:r>
              <a:rPr lang="en-AU" dirty="0" err="1"/>
              <a:t>mengenakan</a:t>
            </a:r>
            <a:r>
              <a:rPr lang="en-AU" dirty="0"/>
              <a:t> </a:t>
            </a:r>
            <a:r>
              <a:rPr lang="en-AU" dirty="0" err="1"/>
              <a:t>Lencana</a:t>
            </a:r>
            <a:r>
              <a:rPr lang="en-AU" dirty="0"/>
              <a:t> </a:t>
            </a:r>
            <a:r>
              <a:rPr lang="en-AU" dirty="0" err="1"/>
              <a:t>Anggota</a:t>
            </a:r>
            <a:r>
              <a:rPr lang="en-AU" dirty="0"/>
              <a:t>.</a:t>
            </a:r>
            <a:endParaRPr lang="id-ID" dirty="0"/>
          </a:p>
          <a:p>
            <a:r>
              <a:rPr lang="en-AU" dirty="0"/>
              <a:t>c.  </a:t>
            </a:r>
            <a:r>
              <a:rPr lang="en-AU" dirty="0" err="1"/>
              <a:t>Dalam</a:t>
            </a:r>
            <a:r>
              <a:rPr lang="en-AU" dirty="0"/>
              <a:t> </a:t>
            </a:r>
            <a:r>
              <a:rPr lang="en-AU" dirty="0" err="1"/>
              <a:t>Kehidupan</a:t>
            </a:r>
            <a:r>
              <a:rPr lang="en-AU" dirty="0"/>
              <a:t> </a:t>
            </a:r>
            <a:r>
              <a:rPr lang="en-AU" dirty="0" err="1"/>
              <a:t>bermasyarakat</a:t>
            </a:r>
            <a:r>
              <a:rPr lang="en-AU" dirty="0"/>
              <a:t>.</a:t>
            </a:r>
            <a:endParaRPr lang="id-ID" dirty="0"/>
          </a:p>
          <a:p>
            <a:pPr lvl="1"/>
            <a:r>
              <a:rPr lang="en-AU" dirty="0" err="1"/>
              <a:t>Berpakaian</a:t>
            </a:r>
            <a:r>
              <a:rPr lang="en-AU" dirty="0"/>
              <a:t> yang </a:t>
            </a:r>
            <a:r>
              <a:rPr lang="en-AU" dirty="0" err="1"/>
              <a:t>sopan</a:t>
            </a:r>
            <a:r>
              <a:rPr lang="en-AU" dirty="0"/>
              <a:t> </a:t>
            </a:r>
            <a:r>
              <a:rPr lang="en-AU" dirty="0" err="1"/>
              <a:t>menurut</a:t>
            </a:r>
            <a:r>
              <a:rPr lang="en-AU" dirty="0"/>
              <a:t> </a:t>
            </a:r>
            <a:r>
              <a:rPr lang="en-AU" dirty="0" err="1"/>
              <a:t>etika</a:t>
            </a:r>
            <a:r>
              <a:rPr lang="en-AU" dirty="0"/>
              <a:t> </a:t>
            </a:r>
            <a:r>
              <a:rPr lang="en-AU" dirty="0" err="1"/>
              <a:t>dan</a:t>
            </a:r>
            <a:r>
              <a:rPr lang="en-AU" dirty="0"/>
              <a:t> agama, </a:t>
            </a:r>
            <a:r>
              <a:rPr lang="en-AU" dirty="0" err="1"/>
              <a:t>kenakan</a:t>
            </a:r>
            <a:r>
              <a:rPr lang="en-AU" dirty="0"/>
              <a:t> </a:t>
            </a:r>
            <a:r>
              <a:rPr lang="en-AU" dirty="0" err="1"/>
              <a:t>pakaian</a:t>
            </a:r>
            <a:r>
              <a:rPr lang="en-AU" dirty="0"/>
              <a:t> yang </a:t>
            </a:r>
            <a:r>
              <a:rPr lang="en-AU" dirty="0" err="1"/>
              <a:t>pantas</a:t>
            </a:r>
            <a:r>
              <a:rPr lang="en-AU" dirty="0"/>
              <a:t>, </a:t>
            </a:r>
            <a:r>
              <a:rPr lang="en-AU" dirty="0" err="1"/>
              <a:t>selaras</a:t>
            </a:r>
            <a:r>
              <a:rPr lang="en-AU" dirty="0"/>
              <a:t> </a:t>
            </a:r>
            <a:r>
              <a:rPr lang="en-AU" dirty="0" err="1"/>
              <a:t>dan</a:t>
            </a:r>
            <a:r>
              <a:rPr lang="en-AU" dirty="0"/>
              <a:t> </a:t>
            </a:r>
            <a:r>
              <a:rPr lang="en-AU" dirty="0" err="1"/>
              <a:t>serasi</a:t>
            </a:r>
            <a:r>
              <a:rPr lang="en-AU" dirty="0"/>
              <a:t> </a:t>
            </a:r>
            <a:r>
              <a:rPr lang="en-AU" dirty="0" err="1"/>
              <a:t>dengan</a:t>
            </a:r>
            <a:r>
              <a:rPr lang="en-AU" dirty="0"/>
              <a:t> </a:t>
            </a:r>
            <a:r>
              <a:rPr lang="en-AU" dirty="0" err="1"/>
              <a:t>lingkungan</a:t>
            </a:r>
            <a:r>
              <a:rPr lang="en-AU" dirty="0"/>
              <a:t>. </a:t>
            </a:r>
            <a:r>
              <a:rPr lang="en-AU" dirty="0" err="1"/>
              <a:t>Dilarang</a:t>
            </a:r>
            <a:r>
              <a:rPr lang="en-AU" dirty="0"/>
              <a:t> </a:t>
            </a:r>
            <a:r>
              <a:rPr lang="en-AU" dirty="0" err="1"/>
              <a:t>memberikan</a:t>
            </a:r>
            <a:r>
              <a:rPr lang="en-AU" dirty="0"/>
              <a:t> </a:t>
            </a:r>
            <a:r>
              <a:rPr lang="en-AU" dirty="0" err="1"/>
              <a:t>pakaian</a:t>
            </a:r>
            <a:r>
              <a:rPr lang="en-AU" dirty="0"/>
              <a:t> </a:t>
            </a:r>
            <a:r>
              <a:rPr lang="en-AU" dirty="0" err="1"/>
              <a:t>Paskibra</a:t>
            </a:r>
            <a:r>
              <a:rPr lang="en-AU" dirty="0"/>
              <a:t> </a:t>
            </a:r>
            <a:r>
              <a:rPr lang="en-AU" dirty="0" err="1"/>
              <a:t>pada</a:t>
            </a:r>
            <a:r>
              <a:rPr lang="en-AU" dirty="0"/>
              <a:t> orang yang </a:t>
            </a:r>
            <a:r>
              <a:rPr lang="en-AU" dirty="0" err="1"/>
              <a:t>bukan</a:t>
            </a:r>
            <a:r>
              <a:rPr lang="en-AU" dirty="0"/>
              <a:t> </a:t>
            </a:r>
            <a:r>
              <a:rPr lang="en-AU" dirty="0" err="1"/>
              <a:t>Paskibra</a:t>
            </a:r>
            <a:r>
              <a:rPr lang="en-AU" dirty="0"/>
              <a:t>.</a:t>
            </a:r>
            <a:endParaRPr lang="id-ID" dirty="0"/>
          </a:p>
          <a:p>
            <a:endParaRPr lang="id-ID" dirty="0"/>
          </a:p>
        </p:txBody>
      </p:sp>
    </p:spTree>
    <p:extLst>
      <p:ext uri="{BB962C8B-B14F-4D97-AF65-F5344CB8AC3E}">
        <p14:creationId xmlns:p14="http://schemas.microsoft.com/office/powerpoint/2010/main" val="4211614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5. </a:t>
            </a:r>
            <a:r>
              <a:rPr lang="en-AU" dirty="0" err="1" smtClean="0"/>
              <a:t>Halentri</a:t>
            </a:r>
            <a:r>
              <a:rPr lang="en-AU" dirty="0" smtClean="0"/>
              <a:t> </a:t>
            </a:r>
            <a:r>
              <a:rPr lang="en-AU" dirty="0" err="1" smtClean="0"/>
              <a:t>bergaul</a:t>
            </a:r>
            <a:endParaRPr lang="id-ID" dirty="0"/>
          </a:p>
        </p:txBody>
      </p:sp>
      <p:sp>
        <p:nvSpPr>
          <p:cNvPr id="3" name="Content Placeholder 2"/>
          <p:cNvSpPr>
            <a:spLocks noGrp="1"/>
          </p:cNvSpPr>
          <p:nvPr>
            <p:ph idx="1"/>
          </p:nvPr>
        </p:nvSpPr>
        <p:spPr>
          <a:xfrm>
            <a:off x="838199" y="1627981"/>
            <a:ext cx="5334001" cy="4746625"/>
          </a:xfrm>
        </p:spPr>
        <p:txBody>
          <a:bodyPr>
            <a:noAutofit/>
          </a:bodyPr>
          <a:lstStyle/>
          <a:p>
            <a:r>
              <a:rPr lang="id-ID" sz="1000" dirty="0" smtClean="0"/>
              <a:t>Seorang </a:t>
            </a:r>
            <a:r>
              <a:rPr lang="id-ID" sz="1000" dirty="0"/>
              <a:t>Paskibra adalah sosok yang pandai bergaul, supel, ramah, murah senyum, dan menyenangkan untuk dijadikan teman bagi siapapun (konteks positif)). Hindari kesan anggota paskibra kaku, hanya bergaul dengan teman sesame Paskibranya saja, jalin hubungan yang baik dan harmonis dengan setiap orang, adaftasikan diri kita dengan lingkungan mereka tanpa menghilangkan jati diri kita.</a:t>
            </a:r>
          </a:p>
          <a:p>
            <a:r>
              <a:rPr lang="id-ID" sz="1000" dirty="0"/>
              <a:t>a.  Cara berkenalan</a:t>
            </a:r>
          </a:p>
          <a:p>
            <a:pPr lvl="1"/>
            <a:r>
              <a:rPr lang="id-ID" sz="900" dirty="0" smtClean="0"/>
              <a:t>Tidak </a:t>
            </a:r>
            <a:r>
              <a:rPr lang="id-ID" sz="900" dirty="0"/>
              <a:t>semua orang memiliki keberanian berkenalan atau memperkenalkan diri.jadi yang penting adnya keberanian untuk mencoba.</a:t>
            </a:r>
          </a:p>
          <a:p>
            <a:pPr lvl="1"/>
            <a:r>
              <a:rPr lang="id-ID" sz="900" dirty="0" smtClean="0"/>
              <a:t>Mohon </a:t>
            </a:r>
            <a:r>
              <a:rPr lang="id-ID" sz="900" dirty="0"/>
              <a:t>ijin terlebih dahulu boleh tidaknya berkenalan.</a:t>
            </a:r>
          </a:p>
          <a:p>
            <a:pPr lvl="1"/>
            <a:r>
              <a:rPr lang="id-ID" sz="900" dirty="0" smtClean="0"/>
              <a:t>Bila </a:t>
            </a:r>
            <a:r>
              <a:rPr lang="id-ID" sz="900" dirty="0"/>
              <a:t>diperbolehkan ulurkan tangan kita untuk bersalaman, kemudian langsung ulurkan tangan kita, biasanya dia akan langsung menyebutkan namanya. Cara ini lebih baik daripada menanyakan”siapa nama kamu ?”</a:t>
            </a:r>
          </a:p>
          <a:p>
            <a:pPr lvl="1"/>
            <a:r>
              <a:rPr lang="id-ID" sz="900" dirty="0" smtClean="0"/>
              <a:t>Langkah </a:t>
            </a:r>
            <a:r>
              <a:rPr lang="id-ID" sz="900" dirty="0"/>
              <a:t>selanjutnya improvisasi. Tetapi jangan salah tingkah juga tidak menjadi over acting atao MPO (mencari Perhatian Orang). Bersikaplah yang wajar dan tenang cobalah ambil simpatinya.</a:t>
            </a:r>
          </a:p>
          <a:p>
            <a:pPr lvl="1"/>
            <a:r>
              <a:rPr lang="id-ID" sz="900" dirty="0" smtClean="0"/>
              <a:t>Hindari </a:t>
            </a:r>
            <a:r>
              <a:rPr lang="id-ID" sz="900" dirty="0"/>
              <a:t>pertanyaan yang bersifat terlalu pribadi pada saat berkenalan.</a:t>
            </a:r>
          </a:p>
          <a:p>
            <a:r>
              <a:rPr lang="id-ID" sz="1000" dirty="0"/>
              <a:t>b.  Memperkenalkan orang lain</a:t>
            </a:r>
          </a:p>
          <a:p>
            <a:pPr lvl="1"/>
            <a:r>
              <a:rPr lang="id-ID" sz="900" dirty="0" smtClean="0"/>
              <a:t>Kenalkan </a:t>
            </a:r>
            <a:r>
              <a:rPr lang="id-ID" sz="900" dirty="0"/>
              <a:t>teman anda yang bersama anda dengan teman anda berbicara jika belum saling mengenal.</a:t>
            </a:r>
          </a:p>
          <a:p>
            <a:pPr lvl="1"/>
            <a:r>
              <a:rPr lang="id-ID" sz="900" dirty="0" smtClean="0"/>
              <a:t>Pria </a:t>
            </a:r>
            <a:r>
              <a:rPr lang="id-ID" sz="900" dirty="0"/>
              <a:t>terhadap wanita, sebut nama pria terlebih dahulu.</a:t>
            </a:r>
          </a:p>
          <a:p>
            <a:pPr lvl="1"/>
            <a:r>
              <a:rPr lang="id-ID" sz="900" dirty="0" smtClean="0"/>
              <a:t>Muda </a:t>
            </a:r>
            <a:r>
              <a:rPr lang="id-ID" sz="900" dirty="0"/>
              <a:t>dan tua, sebut nama yang muda terlebih dahulu</a:t>
            </a:r>
          </a:p>
          <a:p>
            <a:pPr lvl="1"/>
            <a:r>
              <a:rPr lang="id-ID" sz="900" dirty="0" smtClean="0"/>
              <a:t>Bila </a:t>
            </a:r>
            <a:r>
              <a:rPr lang="id-ID" sz="900" dirty="0"/>
              <a:t>banyak orang tua sebutkan nama yang tertua terlebih dahulu.</a:t>
            </a:r>
          </a:p>
          <a:p>
            <a:r>
              <a:rPr lang="id-ID" sz="1000" dirty="0"/>
              <a:t>c.  Cara bertemu teman lama</a:t>
            </a:r>
          </a:p>
          <a:p>
            <a:pPr lvl="1"/>
            <a:r>
              <a:rPr lang="id-ID" sz="900" dirty="0" smtClean="0"/>
              <a:t>Sapalah </a:t>
            </a:r>
            <a:r>
              <a:rPr lang="id-ID" sz="900" dirty="0"/>
              <a:t>terlebih dahulu, kemudian ikuti dengan berjabat tangannya dengan kedua tangan, akan terkesan lebih akrab.</a:t>
            </a:r>
          </a:p>
          <a:p>
            <a:pPr lvl="1"/>
            <a:r>
              <a:rPr lang="id-ID" sz="900" dirty="0" smtClean="0"/>
              <a:t>Apabila </a:t>
            </a:r>
            <a:r>
              <a:rPr lang="id-ID" sz="900" dirty="0"/>
              <a:t>teman kita lupa siapa kita, ingatkan siapa kita dimana pernah bertemu.</a:t>
            </a:r>
          </a:p>
          <a:p>
            <a:r>
              <a:rPr lang="id-ID" sz="1000" dirty="0"/>
              <a:t>d.  </a:t>
            </a:r>
            <a:r>
              <a:rPr lang="id-ID" sz="1000" dirty="0" smtClean="0"/>
              <a:t>Cara bertemu dalam pertemuan.</a:t>
            </a:r>
          </a:p>
          <a:p>
            <a:pPr lvl="1"/>
            <a:r>
              <a:rPr lang="id-ID" sz="900" dirty="0" smtClean="0"/>
              <a:t>Upayakan salamilah orang yang hadir, jika terlalu banyak cukup merapatkan kedua tangan di depan dada sambil menatap keseluruh yang hadir, diiringi ucapan salam.</a:t>
            </a:r>
            <a:endParaRPr lang="id-ID" sz="900" dirty="0"/>
          </a:p>
        </p:txBody>
      </p:sp>
      <p:sp>
        <p:nvSpPr>
          <p:cNvPr id="4" name="Content Placeholder 2"/>
          <p:cNvSpPr txBox="1">
            <a:spLocks/>
          </p:cNvSpPr>
          <p:nvPr/>
        </p:nvSpPr>
        <p:spPr>
          <a:xfrm>
            <a:off x="6172200" y="1825625"/>
            <a:ext cx="5676899" cy="4351338"/>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d-ID" dirty="0" smtClean="0"/>
              <a:t>e.  Bertamu</a:t>
            </a:r>
          </a:p>
          <a:p>
            <a:pPr lvl="1"/>
            <a:r>
              <a:rPr lang="id-ID" dirty="0" smtClean="0"/>
              <a:t>Bertamu harus memperhatikan waktu dan lamanya bertamu. Saat terbaik ialah pada waktu sore. Upayakan waktu kunjungan tidak lebih dari satu jam, tidak saat pemilik rumah sedang tidur, istirahat, kecuali apabila hal yang akan dibicarakan tidak bias ditunda.</a:t>
            </a:r>
          </a:p>
          <a:p>
            <a:pPr lvl="1"/>
            <a:r>
              <a:rPr lang="id-ID" dirty="0" smtClean="0"/>
              <a:t>Apabila kita belum begitu dekat keluarga tersebut segera perkenalkan diri kepada tuan rumah. Jika kita bermain ke rumah teman mintalah kita dikenalkan dengan oreng tuanya bila memungkinkan.</a:t>
            </a:r>
          </a:p>
          <a:p>
            <a:pPr lvl="1"/>
            <a:r>
              <a:rPr lang="id-ID" dirty="0" smtClean="0"/>
              <a:t>Dilarang menginap di remah teman tanpa persetujuan tuan rumah dan orang tuanya sendiri.</a:t>
            </a:r>
          </a:p>
          <a:p>
            <a:pPr lvl="1"/>
            <a:r>
              <a:rPr lang="id-ID" dirty="0" smtClean="0"/>
              <a:t>Dalam bertamu perhatikanlah tindakan-tindakan sebagai berikut :</a:t>
            </a:r>
          </a:p>
          <a:p>
            <a:pPr lvl="2"/>
            <a:r>
              <a:rPr lang="id-ID" dirty="0" smtClean="0"/>
              <a:t>Mebunyikan bel atau mengetuk pintu sewajarnya, cukup sesekali saja, jangan berulang-ulang.</a:t>
            </a:r>
          </a:p>
          <a:p>
            <a:pPr lvl="2"/>
            <a:r>
              <a:rPr lang="id-ID" dirty="0" smtClean="0"/>
              <a:t>Jangan duduk bila tidak dipersilahkan</a:t>
            </a:r>
          </a:p>
          <a:p>
            <a:pPr lvl="2"/>
            <a:r>
              <a:rPr lang="id-ID" dirty="0" smtClean="0"/>
              <a:t>Jangan makan dan minum sebelum dipersilahkan, minumlah denga tertib dengan mencicipi hidangan.</a:t>
            </a:r>
          </a:p>
          <a:p>
            <a:pPr lvl="2"/>
            <a:r>
              <a:rPr lang="id-ID" dirty="0" smtClean="0"/>
              <a:t>Sesuaikan dengan maksud dan tujuan bertamu.</a:t>
            </a:r>
          </a:p>
          <a:p>
            <a:pPr lvl="2"/>
            <a:r>
              <a:rPr lang="id-ID" dirty="0" smtClean="0"/>
              <a:t>Selesai kunjungan haruslah pamit. Berikan salam kepada orang tua teman anda, seandainya ada dirumah.</a:t>
            </a:r>
          </a:p>
          <a:p>
            <a:r>
              <a:rPr lang="id-ID" dirty="0" smtClean="0"/>
              <a:t>5)    Tatakrama menerima tamu</a:t>
            </a:r>
          </a:p>
          <a:p>
            <a:pPr lvl="1"/>
            <a:r>
              <a:rPr lang="id-ID" dirty="0" smtClean="0"/>
              <a:t>Bukalah pintu, persilahkan masuk dan tutup kembali.</a:t>
            </a:r>
          </a:p>
          <a:p>
            <a:pPr lvl="1"/>
            <a:r>
              <a:rPr lang="id-ID" dirty="0" smtClean="0"/>
              <a:t>Persilahkan duduk diruang tamu</a:t>
            </a:r>
          </a:p>
          <a:p>
            <a:pPr lvl="1"/>
            <a:r>
              <a:rPr lang="id-ID" dirty="0" smtClean="0"/>
              <a:t>Berikan hidangan ala kadarnya</a:t>
            </a:r>
          </a:p>
          <a:p>
            <a:pPr lvl="1"/>
            <a:r>
              <a:rPr lang="id-ID" dirty="0" smtClean="0"/>
              <a:t>Pada akhir kunjungan, ucapkan terimakasih atas kunjungannya.</a:t>
            </a:r>
          </a:p>
          <a:p>
            <a:pPr lvl="1"/>
            <a:r>
              <a:rPr lang="id-ID" dirty="0" smtClean="0"/>
              <a:t>Pamitkan pada orang tua anda</a:t>
            </a:r>
          </a:p>
          <a:p>
            <a:pPr lvl="1"/>
            <a:r>
              <a:rPr lang="id-ID" dirty="0" smtClean="0"/>
              <a:t>Bukakan pintu dan persilahkan  jalan terlebih dahulu, setelah itu anda menyusul.</a:t>
            </a:r>
          </a:p>
          <a:p>
            <a:pPr lvl="1"/>
            <a:r>
              <a:rPr lang="id-ID" dirty="0" smtClean="0"/>
              <a:t>Bila ada pintu pagar, hendaknya mengantar sampai pintu pagar, anda Bantu membuka pintu .</a:t>
            </a:r>
          </a:p>
          <a:p>
            <a:pPr lvl="1"/>
            <a:r>
              <a:rPr lang="id-ID" dirty="0" smtClean="0"/>
              <a:t>Apabila tamu itu yang datang untuk orang tua kita, dan orang tua kita sedang tidur, beritahukan bahwa orang tua kita sedang istirahat, tanyakan pesan dan dari siapa, atau anjurkan untuk kembali lagi nanti. Kecuali ada hal yang sangat penting.</a:t>
            </a:r>
          </a:p>
          <a:p>
            <a:endParaRPr lang="id-ID" dirty="0" smtClean="0"/>
          </a:p>
          <a:p>
            <a:endParaRPr lang="id-ID" dirty="0"/>
          </a:p>
        </p:txBody>
      </p:sp>
    </p:spTree>
    <p:extLst>
      <p:ext uri="{BB962C8B-B14F-4D97-AF65-F5344CB8AC3E}">
        <p14:creationId xmlns:p14="http://schemas.microsoft.com/office/powerpoint/2010/main" val="1785852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3925" y="587374"/>
            <a:ext cx="5200650" cy="6003925"/>
          </a:xfrm>
        </p:spPr>
        <p:txBody>
          <a:bodyPr>
            <a:normAutofit fontScale="55000" lnSpcReduction="20000"/>
          </a:bodyPr>
          <a:lstStyle/>
          <a:p>
            <a:r>
              <a:rPr lang="id-ID" dirty="0" smtClean="0"/>
              <a:t>f. Menelpon</a:t>
            </a:r>
          </a:p>
          <a:p>
            <a:pPr lvl="1"/>
            <a:r>
              <a:rPr lang="id-ID" dirty="0" smtClean="0"/>
              <a:t>Ucapkan salam, kemudian sebutkan nomor telepon /alamat yang anda tuju</a:t>
            </a:r>
          </a:p>
          <a:p>
            <a:pPr lvl="1"/>
            <a:r>
              <a:rPr lang="id-ID" dirty="0" smtClean="0"/>
              <a:t>Sebut nama kita, kemudian sebut nama orang yang dituju.</a:t>
            </a:r>
          </a:p>
          <a:p>
            <a:pPr lvl="1"/>
            <a:r>
              <a:rPr lang="id-ID" dirty="0" smtClean="0"/>
              <a:t>Bicaralah seperlunya.</a:t>
            </a:r>
          </a:p>
          <a:p>
            <a:pPr lvl="1"/>
            <a:r>
              <a:rPr lang="id-ID" dirty="0" smtClean="0"/>
              <a:t>Akhir menelepon ucapkan salam dan terimakasih.</a:t>
            </a:r>
          </a:p>
          <a:p>
            <a:r>
              <a:rPr lang="id-ID" dirty="0" smtClean="0"/>
              <a:t>g.  Cara membagi waktu</a:t>
            </a:r>
          </a:p>
          <a:p>
            <a:pPr lvl="1"/>
            <a:r>
              <a:rPr lang="id-ID" dirty="0" smtClean="0"/>
              <a:t>Dahulukan pekerjaan yang penting dan rasional (masuk akal) berdasarkan skala prioritas.</a:t>
            </a:r>
          </a:p>
          <a:p>
            <a:pPr lvl="1"/>
            <a:r>
              <a:rPr lang="id-ID" dirty="0" smtClean="0"/>
              <a:t>Tidak menunda-nunda pekerjaan.</a:t>
            </a:r>
          </a:p>
          <a:p>
            <a:pPr lvl="1"/>
            <a:r>
              <a:rPr lang="id-ID" dirty="0" smtClean="0"/>
              <a:t>Jika memungkinkan, lakukan beberapa pekerjaan secara berururtan/sistematis agar efisien.</a:t>
            </a:r>
          </a:p>
          <a:p>
            <a:pPr lvl="1"/>
            <a:r>
              <a:rPr lang="id-ID" dirty="0" smtClean="0"/>
              <a:t>Manfaatkan waktu luang untuk kegiatan yang positif.</a:t>
            </a:r>
          </a:p>
          <a:p>
            <a:pPr lvl="1"/>
            <a:r>
              <a:rPr lang="id-ID" dirty="0" smtClean="0"/>
              <a:t>Jika perlu buatlah jadwal kegiatan sehari-hari.</a:t>
            </a:r>
          </a:p>
          <a:p>
            <a:r>
              <a:rPr lang="id-ID" dirty="0" smtClean="0"/>
              <a:t>h.  Cara belajar</a:t>
            </a:r>
          </a:p>
          <a:p>
            <a:pPr lvl="1"/>
            <a:r>
              <a:rPr lang="id-ID" dirty="0" smtClean="0"/>
              <a:t>Manfaatkan waktu belajar sebaik-baiknya dengan cara focus terhadap pelajaran, perhatika penjelasan guru, banyak bertanya untuk hal-hal yang bias dimengerti.</a:t>
            </a:r>
          </a:p>
          <a:p>
            <a:pPr lvl="1"/>
            <a:r>
              <a:rPr lang="id-ID" dirty="0" smtClean="0"/>
              <a:t>Biasakan sebelum membaca membahas terlebih dahulu bahasan yang akan diajarkan, dan mengulangi di rumah. Dilanjutkan dipelajari bersama guru di sekolah.</a:t>
            </a:r>
          </a:p>
          <a:p>
            <a:pPr lvl="1"/>
            <a:r>
              <a:rPr lang="id-ID" dirty="0" smtClean="0"/>
              <a:t>Jangan belajar menggunakan sistim SKS (Sistem Kebut Semalam) karena tidak epektif.HAPAL itu penting tetapi PAHAM itu lebih penting.</a:t>
            </a:r>
          </a:p>
          <a:p>
            <a:pPr lvl="1"/>
            <a:r>
              <a:rPr lang="id-ID" dirty="0" smtClean="0"/>
              <a:t>Dilarang mengerjakan PR disekolah.</a:t>
            </a:r>
          </a:p>
          <a:p>
            <a:pPr lvl="1"/>
            <a:r>
              <a:rPr lang="id-ID" dirty="0" smtClean="0"/>
              <a:t>Saat ujian harus percaya diri jangan menyontek</a:t>
            </a:r>
          </a:p>
          <a:p>
            <a:pPr lvl="1"/>
            <a:r>
              <a:rPr lang="id-ID" dirty="0" smtClean="0"/>
              <a:t>Cara belajar yang baik dapat disesuaikan denga selera.</a:t>
            </a:r>
          </a:p>
          <a:p>
            <a:pPr lvl="1"/>
            <a:r>
              <a:rPr lang="en-AU" dirty="0" smtClean="0"/>
              <a:t>J</a:t>
            </a:r>
            <a:r>
              <a:rPr lang="id-ID" dirty="0" smtClean="0"/>
              <a:t>angan terlalu jenuh (Jangan lupakan hiburan agar tidak stress)</a:t>
            </a:r>
          </a:p>
        </p:txBody>
      </p:sp>
      <p:sp>
        <p:nvSpPr>
          <p:cNvPr id="4" name="Content Placeholder 2"/>
          <p:cNvSpPr txBox="1">
            <a:spLocks/>
          </p:cNvSpPr>
          <p:nvPr/>
        </p:nvSpPr>
        <p:spPr>
          <a:xfrm>
            <a:off x="6324600" y="587374"/>
            <a:ext cx="5200650" cy="5927725"/>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d-ID" dirty="0" smtClean="0">
                <a:solidFill>
                  <a:srgbClr val="FF0000"/>
                </a:solidFill>
              </a:rPr>
              <a:t>i. Aturan berpacaran</a:t>
            </a:r>
          </a:p>
          <a:p>
            <a:pPr lvl="1"/>
            <a:r>
              <a:rPr lang="id-ID" dirty="0" smtClean="0">
                <a:solidFill>
                  <a:srgbClr val="FF0000"/>
                </a:solidFill>
              </a:rPr>
              <a:t>Niatkan berpacaran untuk membuat kita menjadi lebih baik (Biasanya akan lebih rapih, bersih, memotivasi belajar, pengembangan kepribadian ,Dsb.)</a:t>
            </a:r>
          </a:p>
          <a:p>
            <a:pPr lvl="1"/>
            <a:r>
              <a:rPr lang="id-ID" dirty="0" smtClean="0">
                <a:solidFill>
                  <a:srgbClr val="FF0000"/>
                </a:solidFill>
              </a:rPr>
              <a:t>Wajib mengenalkan pacar kepada senior atau pelatih, untuk menghindari kompetisi atau persaingan.</a:t>
            </a:r>
          </a:p>
          <a:p>
            <a:pPr lvl="1"/>
            <a:r>
              <a:rPr lang="id-ID" dirty="0" smtClean="0">
                <a:solidFill>
                  <a:srgbClr val="FF0000"/>
                </a:solidFill>
              </a:rPr>
              <a:t>Dilarang keras pacaran bagi calon paskibra (Capas) : sesama capas, Capas dengan Senior, Apalagi Capas Dengan Pelatih.</a:t>
            </a:r>
          </a:p>
          <a:p>
            <a:pPr lvl="1"/>
            <a:r>
              <a:rPr lang="id-ID" dirty="0" smtClean="0">
                <a:solidFill>
                  <a:srgbClr val="FF0000"/>
                </a:solidFill>
              </a:rPr>
              <a:t>Berpacaranlah yang positif, sehat dan sopan.</a:t>
            </a:r>
          </a:p>
          <a:p>
            <a:pPr lvl="1"/>
            <a:r>
              <a:rPr lang="id-ID" dirty="0" smtClean="0">
                <a:solidFill>
                  <a:srgbClr val="FF0000"/>
                </a:solidFill>
              </a:rPr>
              <a:t>Hindari berpacaran yang negatif.</a:t>
            </a:r>
          </a:p>
          <a:p>
            <a:r>
              <a:rPr lang="id-ID" dirty="0" smtClean="0"/>
              <a:t>j. Aturan mengkritik/dikritik.</a:t>
            </a:r>
          </a:p>
          <a:p>
            <a:pPr lvl="1"/>
            <a:r>
              <a:rPr lang="id-ID" dirty="0" smtClean="0"/>
              <a:t>Mengkritik dilakukan untuk perubahan kearah yang lebih baik dan positif. Bukan untuk menekan, menjatuhkan atau menimbulkan permusuhan.</a:t>
            </a:r>
          </a:p>
          <a:p>
            <a:pPr lvl="1"/>
            <a:r>
              <a:rPr lang="id-ID" dirty="0" smtClean="0"/>
              <a:t>Mengkritik harus didasarkan pada fakta, bukan karma gossip atau katanya.</a:t>
            </a:r>
          </a:p>
          <a:p>
            <a:pPr lvl="1"/>
            <a:r>
              <a:rPr lang="id-ID" dirty="0" smtClean="0"/>
              <a:t>Mengkritiklah yang santun dan beretika. Ucapkan maaf sebelum mengkritik.</a:t>
            </a:r>
          </a:p>
          <a:p>
            <a:pPr lvl="1"/>
            <a:r>
              <a:rPr lang="id-ID" dirty="0" smtClean="0"/>
              <a:t>Mengkritik yang baik selalu disertai solusi dan masukan.</a:t>
            </a:r>
          </a:p>
          <a:p>
            <a:pPr lvl="1"/>
            <a:r>
              <a:rPr lang="id-ID" dirty="0" smtClean="0"/>
              <a:t>Jika kita dikritik ucapkan terimakasih atas kritikannya.</a:t>
            </a:r>
          </a:p>
          <a:p>
            <a:pPr lvl="1"/>
            <a:r>
              <a:rPr lang="id-ID" dirty="0" smtClean="0"/>
              <a:t>Syarat utama : saling menghormati dengan dilandasi niat yang baik.</a:t>
            </a:r>
          </a:p>
          <a:p>
            <a:r>
              <a:rPr lang="id-ID" dirty="0" smtClean="0"/>
              <a:t>k.  Kaidah bergaul Paskibra</a:t>
            </a:r>
          </a:p>
          <a:p>
            <a:pPr lvl="1"/>
            <a:r>
              <a:rPr lang="id-ID" dirty="0" smtClean="0"/>
              <a:t>SA-TO-TE-MA selalu terucap pada seorang Paskibra, baik dalam kegiatan kepaskibraan maupun di lingkungan masyarakat.</a:t>
            </a:r>
          </a:p>
          <a:p>
            <a:pPr lvl="1"/>
            <a:r>
              <a:rPr lang="id-ID" dirty="0" smtClean="0"/>
              <a:t>SA (Salam keselamatan)</a:t>
            </a:r>
          </a:p>
          <a:p>
            <a:pPr lvl="2"/>
            <a:r>
              <a:rPr lang="id-ID" dirty="0" smtClean="0"/>
              <a:t>Bertemu seseorang upayakan menyapa, mengucapkan salam keselamatan menunjukan keakraban dan sikap bersahabat, jauh dari kesan angkuh (judes) dan sombong.</a:t>
            </a:r>
          </a:p>
          <a:p>
            <a:pPr lvl="1"/>
            <a:r>
              <a:rPr lang="id-ID" dirty="0" smtClean="0"/>
              <a:t>TO (Tolong)</a:t>
            </a:r>
          </a:p>
          <a:p>
            <a:pPr lvl="2"/>
            <a:r>
              <a:rPr lang="id-ID" dirty="0" smtClean="0"/>
              <a:t>Hindari menyuruh dengan perkataan langsung, awali dengan kata “tolong” agar menunjukan sikap lebih menghargai.</a:t>
            </a:r>
          </a:p>
          <a:p>
            <a:pPr lvl="1"/>
            <a:r>
              <a:rPr lang="id-ID" dirty="0" smtClean="0"/>
              <a:t>TE (Terima kasih)</a:t>
            </a:r>
          </a:p>
          <a:p>
            <a:pPr lvl="2"/>
            <a:r>
              <a:rPr lang="id-ID" dirty="0" smtClean="0"/>
              <a:t>Biasakan mengucapkan “terimakasih” pada setiap perlakuan baik kepada kita.</a:t>
            </a:r>
          </a:p>
          <a:p>
            <a:pPr lvl="1"/>
            <a:r>
              <a:rPr lang="id-ID" dirty="0" smtClean="0"/>
              <a:t>MA (Maaf)</a:t>
            </a:r>
          </a:p>
          <a:p>
            <a:pPr lvl="2"/>
            <a:r>
              <a:rPr lang="id-ID" dirty="0" smtClean="0"/>
              <a:t>Tidak sungkan untuk meminta maaf atas kesalahan yang telah diperbuat, dan tidak ragu memaafkan kesalahan orang lain. Kata”maaf” juga harus diucapkan untuk mengawali penyelaan, misalnya ketika senior sedang menerangkan sesuatu ada yang kurang dimengerti, Ucapkan”maaf kang/teh, ijin bertanya?”</a:t>
            </a:r>
            <a:endParaRPr lang="id-ID" dirty="0"/>
          </a:p>
        </p:txBody>
      </p:sp>
    </p:spTree>
    <p:extLst>
      <p:ext uri="{BB962C8B-B14F-4D97-AF65-F5344CB8AC3E}">
        <p14:creationId xmlns:p14="http://schemas.microsoft.com/office/powerpoint/2010/main" val="2583507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6. </a:t>
            </a:r>
            <a:r>
              <a:rPr lang="en-AU" dirty="0" err="1" smtClean="0"/>
              <a:t>Halentri</a:t>
            </a:r>
            <a:r>
              <a:rPr lang="en-AU" dirty="0" smtClean="0"/>
              <a:t> </a:t>
            </a:r>
            <a:r>
              <a:rPr lang="en-AU" dirty="0" err="1" smtClean="0"/>
              <a:t>makan</a:t>
            </a:r>
            <a:r>
              <a:rPr lang="en-AU" dirty="0" smtClean="0"/>
              <a:t> </a:t>
            </a:r>
            <a:r>
              <a:rPr lang="en-AU" dirty="0" err="1" smtClean="0"/>
              <a:t>dan</a:t>
            </a:r>
            <a:r>
              <a:rPr lang="en-AU" dirty="0" smtClean="0"/>
              <a:t> </a:t>
            </a:r>
            <a:r>
              <a:rPr lang="en-AU" dirty="0" err="1" smtClean="0"/>
              <a:t>minum</a:t>
            </a:r>
            <a:endParaRPr lang="id-ID" dirty="0"/>
          </a:p>
        </p:txBody>
      </p:sp>
      <p:sp>
        <p:nvSpPr>
          <p:cNvPr id="3" name="Content Placeholder 2"/>
          <p:cNvSpPr>
            <a:spLocks noGrp="1"/>
          </p:cNvSpPr>
          <p:nvPr>
            <p:ph idx="1"/>
          </p:nvPr>
        </p:nvSpPr>
        <p:spPr/>
        <p:txBody>
          <a:bodyPr>
            <a:normAutofit fontScale="40000" lnSpcReduction="20000"/>
          </a:bodyPr>
          <a:lstStyle/>
          <a:p>
            <a:r>
              <a:rPr lang="en-AU" dirty="0" smtClean="0"/>
              <a:t>a</a:t>
            </a:r>
            <a:r>
              <a:rPr lang="en-AU" dirty="0"/>
              <a:t>.  </a:t>
            </a:r>
            <a:r>
              <a:rPr lang="en-AU" dirty="0" err="1"/>
              <a:t>Dilarang</a:t>
            </a:r>
            <a:r>
              <a:rPr lang="en-AU" dirty="0"/>
              <a:t> </a:t>
            </a:r>
            <a:r>
              <a:rPr lang="en-AU" dirty="0" err="1"/>
              <a:t>keras</a:t>
            </a:r>
            <a:r>
              <a:rPr lang="en-AU" dirty="0"/>
              <a:t> </a:t>
            </a:r>
            <a:r>
              <a:rPr lang="en-AU" dirty="0" err="1"/>
              <a:t>makan</a:t>
            </a:r>
            <a:r>
              <a:rPr lang="en-AU" dirty="0"/>
              <a:t> </a:t>
            </a:r>
            <a:r>
              <a:rPr lang="en-AU" dirty="0" err="1"/>
              <a:t>dan</a:t>
            </a:r>
            <a:r>
              <a:rPr lang="en-AU" dirty="0"/>
              <a:t> </a:t>
            </a:r>
            <a:r>
              <a:rPr lang="en-AU" dirty="0" err="1"/>
              <a:t>minum</a:t>
            </a:r>
            <a:r>
              <a:rPr lang="en-AU" dirty="0"/>
              <a:t> </a:t>
            </a:r>
            <a:r>
              <a:rPr lang="en-AU" dirty="0" err="1"/>
              <a:t>sambil</a:t>
            </a:r>
            <a:r>
              <a:rPr lang="en-AU" dirty="0"/>
              <a:t> </a:t>
            </a:r>
            <a:r>
              <a:rPr lang="en-AU" dirty="0" err="1"/>
              <a:t>berjalan</a:t>
            </a:r>
            <a:endParaRPr lang="id-ID" dirty="0"/>
          </a:p>
          <a:p>
            <a:pPr lvl="1"/>
            <a:r>
              <a:rPr lang="en-AU" dirty="0" err="1" smtClean="0"/>
              <a:t>Makan</a:t>
            </a:r>
            <a:r>
              <a:rPr lang="en-AU" dirty="0" smtClean="0"/>
              <a:t>/</a:t>
            </a:r>
            <a:r>
              <a:rPr lang="en-AU" dirty="0" err="1" smtClean="0"/>
              <a:t>minum</a:t>
            </a:r>
            <a:r>
              <a:rPr lang="en-AU" dirty="0" smtClean="0"/>
              <a:t> </a:t>
            </a:r>
            <a:r>
              <a:rPr lang="en-AU" dirty="0" err="1"/>
              <a:t>sambil</a:t>
            </a:r>
            <a:r>
              <a:rPr lang="en-AU" dirty="0"/>
              <a:t> </a:t>
            </a:r>
            <a:r>
              <a:rPr lang="en-AU" dirty="0" err="1"/>
              <a:t>berjalan</a:t>
            </a:r>
            <a:r>
              <a:rPr lang="en-AU" dirty="0"/>
              <a:t> </a:t>
            </a:r>
            <a:r>
              <a:rPr lang="en-AU" dirty="0" err="1"/>
              <a:t>dilarang</a:t>
            </a:r>
            <a:r>
              <a:rPr lang="en-AU" dirty="0"/>
              <a:t> Agama.</a:t>
            </a:r>
            <a:endParaRPr lang="id-ID" dirty="0"/>
          </a:p>
          <a:p>
            <a:pPr lvl="1"/>
            <a:r>
              <a:rPr lang="en-AU" dirty="0" smtClean="0"/>
              <a:t>Kita </a:t>
            </a:r>
            <a:r>
              <a:rPr lang="en-AU" dirty="0" err="1"/>
              <a:t>bisa</a:t>
            </a:r>
            <a:r>
              <a:rPr lang="en-AU" dirty="0"/>
              <a:t> </a:t>
            </a:r>
            <a:r>
              <a:rPr lang="en-AU" dirty="0" err="1"/>
              <a:t>tersedak</a:t>
            </a:r>
            <a:r>
              <a:rPr lang="en-AU" dirty="0"/>
              <a:t> </a:t>
            </a:r>
            <a:r>
              <a:rPr lang="en-AU" dirty="0" err="1"/>
              <a:t>bila</a:t>
            </a:r>
            <a:r>
              <a:rPr lang="en-AU" dirty="0"/>
              <a:t> </a:t>
            </a:r>
            <a:r>
              <a:rPr lang="en-AU" dirty="0" err="1"/>
              <a:t>makan-minum</a:t>
            </a:r>
            <a:r>
              <a:rPr lang="en-AU" dirty="0"/>
              <a:t> </a:t>
            </a:r>
            <a:r>
              <a:rPr lang="en-AU" dirty="0" err="1"/>
              <a:t>sambil</a:t>
            </a:r>
            <a:r>
              <a:rPr lang="en-AU" dirty="0"/>
              <a:t> </a:t>
            </a:r>
            <a:r>
              <a:rPr lang="en-AU" dirty="0" err="1"/>
              <a:t>berjalan</a:t>
            </a:r>
            <a:r>
              <a:rPr lang="en-AU" dirty="0"/>
              <a:t>.</a:t>
            </a:r>
            <a:endParaRPr lang="id-ID" dirty="0"/>
          </a:p>
          <a:p>
            <a:r>
              <a:rPr lang="en-AU" dirty="0"/>
              <a:t>b.  </a:t>
            </a:r>
            <a:r>
              <a:rPr lang="en-AU" dirty="0" err="1"/>
              <a:t>Tatakrama</a:t>
            </a:r>
            <a:r>
              <a:rPr lang="en-AU" dirty="0"/>
              <a:t> </a:t>
            </a:r>
            <a:r>
              <a:rPr lang="en-AU" dirty="0" err="1"/>
              <a:t>makan</a:t>
            </a:r>
            <a:endParaRPr lang="id-ID" dirty="0"/>
          </a:p>
          <a:p>
            <a:pPr lvl="1"/>
            <a:r>
              <a:rPr lang="en-AU" dirty="0" err="1" smtClean="0"/>
              <a:t>Mebiasakan</a:t>
            </a:r>
            <a:r>
              <a:rPr lang="en-AU" dirty="0" smtClean="0"/>
              <a:t> </a:t>
            </a:r>
            <a:r>
              <a:rPr lang="en-AU" dirty="0" err="1"/>
              <a:t>makan</a:t>
            </a:r>
            <a:r>
              <a:rPr lang="en-AU" dirty="0"/>
              <a:t> </a:t>
            </a:r>
            <a:r>
              <a:rPr lang="en-AU" dirty="0" err="1"/>
              <a:t>dengan</a:t>
            </a:r>
            <a:r>
              <a:rPr lang="en-AU" dirty="0"/>
              <a:t> </a:t>
            </a:r>
            <a:r>
              <a:rPr lang="en-AU" dirty="0" err="1"/>
              <a:t>cara</a:t>
            </a:r>
            <a:r>
              <a:rPr lang="en-AU" dirty="0"/>
              <a:t> yang </a:t>
            </a:r>
            <a:r>
              <a:rPr lang="en-AU" dirty="0" err="1"/>
              <a:t>sopan</a:t>
            </a:r>
            <a:r>
              <a:rPr lang="en-AU" dirty="0"/>
              <a:t> </a:t>
            </a:r>
            <a:r>
              <a:rPr lang="en-AU" dirty="0" err="1"/>
              <a:t>dimanapun</a:t>
            </a:r>
            <a:r>
              <a:rPr lang="en-AU" dirty="0"/>
              <a:t>.</a:t>
            </a:r>
            <a:endParaRPr lang="id-ID" dirty="0"/>
          </a:p>
          <a:p>
            <a:pPr lvl="1"/>
            <a:r>
              <a:rPr lang="en-AU" dirty="0" err="1" smtClean="0"/>
              <a:t>Pada</a:t>
            </a:r>
            <a:r>
              <a:rPr lang="en-AU" dirty="0" smtClean="0"/>
              <a:t> </a:t>
            </a:r>
            <a:r>
              <a:rPr lang="en-AU" dirty="0" err="1"/>
              <a:t>waktu</a:t>
            </a:r>
            <a:r>
              <a:rPr lang="en-AU" dirty="0"/>
              <a:t> </a:t>
            </a:r>
            <a:r>
              <a:rPr lang="en-AU" dirty="0" err="1"/>
              <a:t>menarik</a:t>
            </a:r>
            <a:r>
              <a:rPr lang="en-AU" dirty="0"/>
              <a:t> </a:t>
            </a:r>
            <a:r>
              <a:rPr lang="en-AU" dirty="0" err="1"/>
              <a:t>kursi</a:t>
            </a:r>
            <a:r>
              <a:rPr lang="en-AU" dirty="0"/>
              <a:t>, </a:t>
            </a:r>
            <a:r>
              <a:rPr lang="en-AU" dirty="0" err="1"/>
              <a:t>hendaknya</a:t>
            </a:r>
            <a:r>
              <a:rPr lang="en-AU" dirty="0"/>
              <a:t> </a:t>
            </a:r>
            <a:r>
              <a:rPr lang="en-AU" dirty="0" err="1"/>
              <a:t>diangkat</a:t>
            </a:r>
            <a:r>
              <a:rPr lang="en-AU" dirty="0"/>
              <a:t> </a:t>
            </a:r>
            <a:r>
              <a:rPr lang="en-AU" dirty="0" err="1"/>
              <a:t>sedikit</a:t>
            </a:r>
            <a:r>
              <a:rPr lang="en-AU" dirty="0"/>
              <a:t>. </a:t>
            </a:r>
            <a:r>
              <a:rPr lang="en-AU" dirty="0" err="1"/>
              <a:t>Pria</a:t>
            </a:r>
            <a:r>
              <a:rPr lang="en-AU" dirty="0"/>
              <a:t> yang </a:t>
            </a:r>
            <a:r>
              <a:rPr lang="en-AU" dirty="0" err="1"/>
              <a:t>pertama</a:t>
            </a:r>
            <a:r>
              <a:rPr lang="en-AU" dirty="0"/>
              <a:t> </a:t>
            </a:r>
            <a:r>
              <a:rPr lang="en-AU" dirty="0" err="1"/>
              <a:t>memberikan</a:t>
            </a:r>
            <a:r>
              <a:rPr lang="en-AU" dirty="0"/>
              <a:t> </a:t>
            </a:r>
            <a:r>
              <a:rPr lang="en-AU" dirty="0" err="1"/>
              <a:t>pertolongan</a:t>
            </a:r>
            <a:r>
              <a:rPr lang="en-AU" dirty="0"/>
              <a:t> </a:t>
            </a:r>
            <a:r>
              <a:rPr lang="en-AU" dirty="0" err="1"/>
              <a:t>kepada</a:t>
            </a:r>
            <a:r>
              <a:rPr lang="en-AU" dirty="0"/>
              <a:t> </a:t>
            </a:r>
            <a:r>
              <a:rPr lang="en-AU" dirty="0" err="1"/>
              <a:t>wanita</a:t>
            </a:r>
            <a:r>
              <a:rPr lang="en-AU" dirty="0"/>
              <a:t> </a:t>
            </a:r>
            <a:r>
              <a:rPr lang="en-AU" dirty="0" err="1"/>
              <a:t>pada</a:t>
            </a:r>
            <a:r>
              <a:rPr lang="en-AU" dirty="0"/>
              <a:t> </a:t>
            </a:r>
            <a:r>
              <a:rPr lang="en-AU" dirty="0" err="1"/>
              <a:t>mereka</a:t>
            </a:r>
            <a:r>
              <a:rPr lang="en-AU" dirty="0"/>
              <a:t> </a:t>
            </a:r>
            <a:r>
              <a:rPr lang="en-AU" dirty="0" err="1"/>
              <a:t>hendak</a:t>
            </a:r>
            <a:r>
              <a:rPr lang="en-AU" dirty="0"/>
              <a:t> </a:t>
            </a:r>
            <a:r>
              <a:rPr lang="en-AU" dirty="0" err="1"/>
              <a:t>mengambil</a:t>
            </a:r>
            <a:r>
              <a:rPr lang="en-AU" dirty="0"/>
              <a:t> </a:t>
            </a:r>
            <a:r>
              <a:rPr lang="en-AU" dirty="0" err="1"/>
              <a:t>tempat</a:t>
            </a:r>
            <a:r>
              <a:rPr lang="en-AU" dirty="0"/>
              <a:t> duduk.</a:t>
            </a:r>
            <a:endParaRPr lang="id-ID" dirty="0"/>
          </a:p>
          <a:p>
            <a:pPr lvl="1"/>
            <a:r>
              <a:rPr lang="en-AU" dirty="0" smtClean="0"/>
              <a:t>Duduk </a:t>
            </a:r>
            <a:r>
              <a:rPr lang="en-AU" dirty="0" err="1"/>
              <a:t>dengan</a:t>
            </a:r>
            <a:r>
              <a:rPr lang="en-AU" dirty="0"/>
              <a:t> </a:t>
            </a:r>
            <a:r>
              <a:rPr lang="en-AU" dirty="0" err="1"/>
              <a:t>sikap</a:t>
            </a:r>
            <a:r>
              <a:rPr lang="en-AU" dirty="0"/>
              <a:t> </a:t>
            </a:r>
            <a:r>
              <a:rPr lang="en-AU" dirty="0" err="1"/>
              <a:t>tegak</a:t>
            </a:r>
            <a:r>
              <a:rPr lang="en-AU" dirty="0"/>
              <a:t>, </a:t>
            </a:r>
            <a:r>
              <a:rPr lang="en-AU" dirty="0" err="1"/>
              <a:t>kedua</a:t>
            </a:r>
            <a:r>
              <a:rPr lang="en-AU" dirty="0"/>
              <a:t> </a:t>
            </a:r>
            <a:r>
              <a:rPr lang="en-AU" dirty="0" err="1"/>
              <a:t>tangan</a:t>
            </a:r>
            <a:r>
              <a:rPr lang="en-AU" dirty="0"/>
              <a:t> </a:t>
            </a:r>
            <a:r>
              <a:rPr lang="en-AU" dirty="0" err="1"/>
              <a:t>diletakan</a:t>
            </a:r>
            <a:r>
              <a:rPr lang="en-AU" dirty="0"/>
              <a:t> </a:t>
            </a:r>
            <a:r>
              <a:rPr lang="en-AU" dirty="0" err="1"/>
              <a:t>disamping</a:t>
            </a:r>
            <a:r>
              <a:rPr lang="en-AU" dirty="0"/>
              <a:t> </a:t>
            </a:r>
            <a:r>
              <a:rPr lang="en-AU" dirty="0" err="1"/>
              <a:t>piring</a:t>
            </a:r>
            <a:r>
              <a:rPr lang="en-AU" dirty="0"/>
              <a:t>, </a:t>
            </a:r>
            <a:r>
              <a:rPr lang="en-AU" dirty="0" err="1"/>
              <a:t>hendaknya</a:t>
            </a:r>
            <a:r>
              <a:rPr lang="en-AU" dirty="0"/>
              <a:t> </a:t>
            </a:r>
            <a:r>
              <a:rPr lang="en-AU" dirty="0" err="1"/>
              <a:t>tidak</a:t>
            </a:r>
            <a:r>
              <a:rPr lang="en-AU" dirty="0"/>
              <a:t> </a:t>
            </a:r>
            <a:r>
              <a:rPr lang="en-AU" dirty="0" err="1"/>
              <a:t>menyembunyikan</a:t>
            </a:r>
            <a:r>
              <a:rPr lang="en-AU" dirty="0"/>
              <a:t> </a:t>
            </a:r>
            <a:r>
              <a:rPr lang="en-AU" dirty="0" err="1"/>
              <a:t>tangan</a:t>
            </a:r>
            <a:r>
              <a:rPr lang="en-AU" dirty="0"/>
              <a:t> </a:t>
            </a:r>
            <a:r>
              <a:rPr lang="en-AU" dirty="0" err="1"/>
              <a:t>dibawah</a:t>
            </a:r>
            <a:r>
              <a:rPr lang="en-AU" dirty="0"/>
              <a:t> </a:t>
            </a:r>
            <a:r>
              <a:rPr lang="en-AU" dirty="0" err="1"/>
              <a:t>meja</a:t>
            </a:r>
            <a:r>
              <a:rPr lang="en-AU" dirty="0"/>
              <a:t> </a:t>
            </a:r>
            <a:r>
              <a:rPr lang="en-AU" dirty="0" err="1"/>
              <a:t>atau</a:t>
            </a:r>
            <a:r>
              <a:rPr lang="en-AU" dirty="0"/>
              <a:t> </a:t>
            </a:r>
            <a:r>
              <a:rPr lang="en-AU" dirty="0" err="1"/>
              <a:t>meletakan</a:t>
            </a:r>
            <a:r>
              <a:rPr lang="en-AU" dirty="0"/>
              <a:t> </a:t>
            </a:r>
            <a:r>
              <a:rPr lang="en-AU" dirty="0" err="1"/>
              <a:t>siku</a:t>
            </a:r>
            <a:r>
              <a:rPr lang="en-AU" dirty="0"/>
              <a:t> </a:t>
            </a:r>
            <a:r>
              <a:rPr lang="en-AU" dirty="0" err="1"/>
              <a:t>diatas</a:t>
            </a:r>
            <a:r>
              <a:rPr lang="en-AU" dirty="0"/>
              <a:t> </a:t>
            </a:r>
            <a:r>
              <a:rPr lang="en-AU" dirty="0" err="1"/>
              <a:t>meja</a:t>
            </a:r>
            <a:r>
              <a:rPr lang="en-AU" dirty="0"/>
              <a:t>.</a:t>
            </a:r>
            <a:endParaRPr lang="id-ID" dirty="0"/>
          </a:p>
          <a:p>
            <a:pPr lvl="1"/>
            <a:r>
              <a:rPr lang="en-AU" dirty="0" err="1" smtClean="0"/>
              <a:t>Berdo’alah</a:t>
            </a:r>
            <a:r>
              <a:rPr lang="en-AU" dirty="0" smtClean="0"/>
              <a:t> </a:t>
            </a:r>
            <a:r>
              <a:rPr lang="en-AU" dirty="0" err="1"/>
              <a:t>sebelum</a:t>
            </a:r>
            <a:r>
              <a:rPr lang="en-AU" dirty="0"/>
              <a:t> </a:t>
            </a:r>
            <a:r>
              <a:rPr lang="en-AU" dirty="0" err="1"/>
              <a:t>dan</a:t>
            </a:r>
            <a:r>
              <a:rPr lang="en-AU" dirty="0"/>
              <a:t> </a:t>
            </a:r>
            <a:r>
              <a:rPr lang="en-AU" dirty="0" err="1"/>
              <a:t>sesudah</a:t>
            </a:r>
            <a:r>
              <a:rPr lang="en-AU" dirty="0"/>
              <a:t> </a:t>
            </a:r>
            <a:r>
              <a:rPr lang="en-AU" dirty="0" err="1"/>
              <a:t>makan</a:t>
            </a:r>
            <a:r>
              <a:rPr lang="en-AU" dirty="0"/>
              <a:t>.</a:t>
            </a:r>
            <a:endParaRPr lang="id-ID" dirty="0"/>
          </a:p>
          <a:p>
            <a:pPr lvl="1"/>
            <a:r>
              <a:rPr lang="en-AU" dirty="0" smtClean="0"/>
              <a:t>Tawari </a:t>
            </a:r>
            <a:r>
              <a:rPr lang="en-AU" dirty="0"/>
              <a:t>orang-orang yang </a:t>
            </a:r>
            <a:r>
              <a:rPr lang="en-AU" dirty="0" err="1"/>
              <a:t>ada</a:t>
            </a:r>
            <a:r>
              <a:rPr lang="en-AU" dirty="0"/>
              <a:t> </a:t>
            </a:r>
            <a:r>
              <a:rPr lang="en-AU" dirty="0" err="1"/>
              <a:t>disekitar</a:t>
            </a:r>
            <a:r>
              <a:rPr lang="en-AU" dirty="0"/>
              <a:t> </a:t>
            </a:r>
            <a:r>
              <a:rPr lang="en-AU" dirty="0" err="1"/>
              <a:t>tempat</a:t>
            </a:r>
            <a:r>
              <a:rPr lang="en-AU" dirty="0"/>
              <a:t> </a:t>
            </a:r>
            <a:r>
              <a:rPr lang="en-AU" dirty="0" err="1"/>
              <a:t>makan</a:t>
            </a:r>
            <a:r>
              <a:rPr lang="en-AU" dirty="0"/>
              <a:t>/</a:t>
            </a:r>
            <a:r>
              <a:rPr lang="en-AU" dirty="0" err="1"/>
              <a:t>minum</a:t>
            </a:r>
            <a:r>
              <a:rPr lang="en-AU" dirty="0"/>
              <a:t>.</a:t>
            </a:r>
            <a:endParaRPr lang="id-ID" dirty="0"/>
          </a:p>
          <a:p>
            <a:pPr lvl="1"/>
            <a:r>
              <a:rPr lang="en-AU" dirty="0" err="1" smtClean="0"/>
              <a:t>Meskipun</a:t>
            </a:r>
            <a:r>
              <a:rPr lang="en-AU" dirty="0" smtClean="0"/>
              <a:t> </a:t>
            </a:r>
            <a:r>
              <a:rPr lang="en-AU" dirty="0" err="1"/>
              <a:t>terasa</a:t>
            </a:r>
            <a:r>
              <a:rPr lang="en-AU" dirty="0"/>
              <a:t> </a:t>
            </a:r>
            <a:r>
              <a:rPr lang="en-AU" dirty="0" err="1"/>
              <a:t>sangat</a:t>
            </a:r>
            <a:r>
              <a:rPr lang="en-AU" dirty="0"/>
              <a:t> </a:t>
            </a:r>
            <a:r>
              <a:rPr lang="en-AU" dirty="0" err="1"/>
              <a:t>lapar</a:t>
            </a:r>
            <a:r>
              <a:rPr lang="en-AU" dirty="0"/>
              <a:t>, </a:t>
            </a:r>
            <a:r>
              <a:rPr lang="en-AU" dirty="0" err="1"/>
              <a:t>hendaknya</a:t>
            </a:r>
            <a:r>
              <a:rPr lang="en-AU" dirty="0"/>
              <a:t> </a:t>
            </a:r>
            <a:r>
              <a:rPr lang="en-AU" dirty="0" err="1"/>
              <a:t>tidak</a:t>
            </a:r>
            <a:r>
              <a:rPr lang="en-AU" dirty="0"/>
              <a:t> </a:t>
            </a:r>
            <a:r>
              <a:rPr lang="en-AU" dirty="0" err="1"/>
              <a:t>mengambil</a:t>
            </a:r>
            <a:r>
              <a:rPr lang="en-AU" dirty="0"/>
              <a:t> </a:t>
            </a:r>
            <a:r>
              <a:rPr lang="en-AU" dirty="0" err="1"/>
              <a:t>nasi</a:t>
            </a:r>
            <a:r>
              <a:rPr lang="en-AU" dirty="0"/>
              <a:t> </a:t>
            </a:r>
            <a:r>
              <a:rPr lang="en-AU" dirty="0" err="1"/>
              <a:t>terlalu</a:t>
            </a:r>
            <a:r>
              <a:rPr lang="en-AU" dirty="0"/>
              <a:t> </a:t>
            </a:r>
            <a:r>
              <a:rPr lang="en-AU" dirty="0" err="1"/>
              <a:t>banyak</a:t>
            </a:r>
            <a:r>
              <a:rPr lang="en-AU" dirty="0"/>
              <a:t>, </a:t>
            </a:r>
            <a:r>
              <a:rPr lang="en-AU" dirty="0" err="1"/>
              <a:t>lebih</a:t>
            </a:r>
            <a:r>
              <a:rPr lang="en-AU" dirty="0"/>
              <a:t> </a:t>
            </a:r>
            <a:r>
              <a:rPr lang="en-AU" dirty="0" err="1"/>
              <a:t>baik</a:t>
            </a:r>
            <a:r>
              <a:rPr lang="en-AU" dirty="0"/>
              <a:t> </a:t>
            </a:r>
            <a:r>
              <a:rPr lang="en-AU" dirty="0" err="1"/>
              <a:t>mengambil</a:t>
            </a:r>
            <a:r>
              <a:rPr lang="en-AU" dirty="0"/>
              <a:t> </a:t>
            </a:r>
            <a:r>
              <a:rPr lang="en-AU" dirty="0" err="1"/>
              <a:t>agak</a:t>
            </a:r>
            <a:r>
              <a:rPr lang="en-AU" dirty="0"/>
              <a:t> </a:t>
            </a:r>
            <a:r>
              <a:rPr lang="en-AU" dirty="0" err="1"/>
              <a:t>kurang</a:t>
            </a:r>
            <a:r>
              <a:rPr lang="en-AU" dirty="0"/>
              <a:t> </a:t>
            </a:r>
            <a:r>
              <a:rPr lang="en-AU" dirty="0" err="1"/>
              <a:t>bila</a:t>
            </a:r>
            <a:r>
              <a:rPr lang="en-AU" dirty="0"/>
              <a:t> </a:t>
            </a:r>
            <a:r>
              <a:rPr lang="en-AU" dirty="0" err="1"/>
              <a:t>kurang</a:t>
            </a:r>
            <a:r>
              <a:rPr lang="en-AU" dirty="0"/>
              <a:t> </a:t>
            </a:r>
            <a:r>
              <a:rPr lang="en-AU" dirty="0" err="1"/>
              <a:t>tinggal</a:t>
            </a:r>
            <a:r>
              <a:rPr lang="en-AU" dirty="0"/>
              <a:t> </a:t>
            </a:r>
            <a:r>
              <a:rPr lang="en-AU" dirty="0" err="1"/>
              <a:t>nambah</a:t>
            </a:r>
            <a:r>
              <a:rPr lang="en-AU" dirty="0"/>
              <a:t> </a:t>
            </a:r>
            <a:r>
              <a:rPr lang="en-AU" dirty="0" err="1"/>
              <a:t>lagi</a:t>
            </a:r>
            <a:r>
              <a:rPr lang="en-AU" dirty="0"/>
              <a:t>.</a:t>
            </a:r>
            <a:endParaRPr lang="id-ID" dirty="0"/>
          </a:p>
          <a:p>
            <a:pPr lvl="1"/>
            <a:r>
              <a:rPr lang="en-AU" dirty="0" smtClean="0"/>
              <a:t>Salah </a:t>
            </a:r>
            <a:r>
              <a:rPr lang="en-AU" dirty="0" err="1"/>
              <a:t>satu</a:t>
            </a:r>
            <a:r>
              <a:rPr lang="en-AU" dirty="0"/>
              <a:t> </a:t>
            </a:r>
            <a:r>
              <a:rPr lang="en-AU" dirty="0" err="1"/>
              <a:t>syarat</a:t>
            </a:r>
            <a:r>
              <a:rPr lang="en-AU" dirty="0"/>
              <a:t> </a:t>
            </a:r>
            <a:r>
              <a:rPr lang="en-AU" dirty="0" err="1"/>
              <a:t>makan</a:t>
            </a:r>
            <a:r>
              <a:rPr lang="en-AU" dirty="0"/>
              <a:t> yang </a:t>
            </a:r>
            <a:r>
              <a:rPr lang="en-AU" dirty="0" err="1"/>
              <a:t>sopan</a:t>
            </a:r>
            <a:r>
              <a:rPr lang="en-AU" dirty="0"/>
              <a:t> </a:t>
            </a:r>
            <a:r>
              <a:rPr lang="en-AU" dirty="0" err="1"/>
              <a:t>adalah</a:t>
            </a:r>
            <a:r>
              <a:rPr lang="en-AU" dirty="0"/>
              <a:t> </a:t>
            </a:r>
            <a:r>
              <a:rPr lang="en-AU" dirty="0" err="1"/>
              <a:t>mengunyah</a:t>
            </a:r>
            <a:r>
              <a:rPr lang="en-AU" dirty="0"/>
              <a:t> </a:t>
            </a:r>
            <a:r>
              <a:rPr lang="en-AU" dirty="0" err="1"/>
              <a:t>dengan</a:t>
            </a:r>
            <a:r>
              <a:rPr lang="en-AU" dirty="0"/>
              <a:t> </a:t>
            </a:r>
            <a:r>
              <a:rPr lang="en-AU" dirty="0" err="1"/>
              <a:t>mulut</a:t>
            </a:r>
            <a:r>
              <a:rPr lang="en-AU" dirty="0"/>
              <a:t> </a:t>
            </a:r>
            <a:r>
              <a:rPr lang="en-AU" dirty="0" err="1"/>
              <a:t>tertutup</a:t>
            </a:r>
            <a:r>
              <a:rPr lang="en-AU" dirty="0"/>
              <a:t> </a:t>
            </a:r>
            <a:r>
              <a:rPr lang="en-AU" dirty="0" err="1"/>
              <a:t>tanpa</a:t>
            </a:r>
            <a:r>
              <a:rPr lang="en-AU" dirty="0"/>
              <a:t> </a:t>
            </a:r>
            <a:r>
              <a:rPr lang="en-AU" dirty="0" err="1"/>
              <a:t>mengeluarkan</a:t>
            </a:r>
            <a:r>
              <a:rPr lang="en-AU" dirty="0"/>
              <a:t> </a:t>
            </a:r>
            <a:r>
              <a:rPr lang="en-AU" dirty="0" err="1"/>
              <a:t>suara</a:t>
            </a:r>
            <a:r>
              <a:rPr lang="en-AU" dirty="0"/>
              <a:t>.</a:t>
            </a:r>
            <a:endParaRPr lang="id-ID" dirty="0"/>
          </a:p>
          <a:p>
            <a:pPr lvl="1"/>
            <a:r>
              <a:rPr lang="en-AU" dirty="0" err="1" smtClean="0"/>
              <a:t>Pada</a:t>
            </a:r>
            <a:r>
              <a:rPr lang="en-AU" dirty="0" smtClean="0"/>
              <a:t> </a:t>
            </a:r>
            <a:r>
              <a:rPr lang="en-AU" dirty="0" err="1"/>
              <a:t>waktu</a:t>
            </a:r>
            <a:r>
              <a:rPr lang="en-AU" dirty="0"/>
              <a:t> </a:t>
            </a:r>
            <a:r>
              <a:rPr lang="en-AU" dirty="0" err="1"/>
              <a:t>mulut</a:t>
            </a:r>
            <a:r>
              <a:rPr lang="en-AU" dirty="0"/>
              <a:t> </a:t>
            </a:r>
            <a:r>
              <a:rPr lang="en-AU" dirty="0" err="1"/>
              <a:t>berisi</a:t>
            </a:r>
            <a:r>
              <a:rPr lang="en-AU" dirty="0"/>
              <a:t> </a:t>
            </a:r>
            <a:r>
              <a:rPr lang="en-AU" dirty="0" err="1"/>
              <a:t>makanan</a:t>
            </a:r>
            <a:r>
              <a:rPr lang="en-AU" dirty="0"/>
              <a:t>, </a:t>
            </a:r>
            <a:r>
              <a:rPr lang="en-AU" dirty="0" err="1"/>
              <a:t>jangan</a:t>
            </a:r>
            <a:r>
              <a:rPr lang="en-AU" dirty="0"/>
              <a:t> </a:t>
            </a:r>
            <a:r>
              <a:rPr lang="en-AU" dirty="0" err="1"/>
              <a:t>sekali</a:t>
            </a:r>
            <a:r>
              <a:rPr lang="en-AU" dirty="0"/>
              <a:t>-kali </a:t>
            </a:r>
            <a:r>
              <a:rPr lang="en-AU" dirty="0" err="1"/>
              <a:t>berbicara</a:t>
            </a:r>
            <a:r>
              <a:rPr lang="en-AU" dirty="0"/>
              <a:t>, </a:t>
            </a:r>
            <a:r>
              <a:rPr lang="en-AU" dirty="0" err="1"/>
              <a:t>tunggulah</a:t>
            </a:r>
            <a:r>
              <a:rPr lang="en-AU" dirty="0"/>
              <a:t> </a:t>
            </a:r>
            <a:r>
              <a:rPr lang="en-AU" dirty="0" err="1"/>
              <a:t>sampai</a:t>
            </a:r>
            <a:r>
              <a:rPr lang="en-AU" dirty="0"/>
              <a:t> </a:t>
            </a:r>
            <a:r>
              <a:rPr lang="en-AU" dirty="0" err="1"/>
              <a:t>makanan</a:t>
            </a:r>
            <a:r>
              <a:rPr lang="en-AU" dirty="0"/>
              <a:t> </a:t>
            </a:r>
            <a:r>
              <a:rPr lang="en-AU" dirty="0" err="1"/>
              <a:t>habis</a:t>
            </a:r>
            <a:r>
              <a:rPr lang="en-AU" dirty="0"/>
              <a:t> </a:t>
            </a:r>
            <a:r>
              <a:rPr lang="en-AU" dirty="0" err="1"/>
              <a:t>tertelan</a:t>
            </a:r>
            <a:r>
              <a:rPr lang="en-AU" dirty="0"/>
              <a:t>.</a:t>
            </a:r>
            <a:endParaRPr lang="id-ID" dirty="0"/>
          </a:p>
          <a:p>
            <a:pPr lvl="1"/>
            <a:r>
              <a:rPr lang="en-AU" dirty="0" err="1" smtClean="0"/>
              <a:t>Apabila</a:t>
            </a:r>
            <a:r>
              <a:rPr lang="en-AU" dirty="0" smtClean="0"/>
              <a:t> </a:t>
            </a:r>
            <a:r>
              <a:rPr lang="en-AU" dirty="0" err="1"/>
              <a:t>makan</a:t>
            </a:r>
            <a:r>
              <a:rPr lang="en-AU" dirty="0"/>
              <a:t> </a:t>
            </a:r>
            <a:r>
              <a:rPr lang="en-AU" dirty="0" err="1"/>
              <a:t>harus</a:t>
            </a:r>
            <a:r>
              <a:rPr lang="en-AU" dirty="0"/>
              <a:t> </a:t>
            </a:r>
            <a:r>
              <a:rPr lang="en-AU" dirty="0" err="1"/>
              <a:t>memakai</a:t>
            </a:r>
            <a:r>
              <a:rPr lang="en-AU" dirty="0"/>
              <a:t> </a:t>
            </a:r>
            <a:r>
              <a:rPr lang="en-AU" dirty="0" err="1"/>
              <a:t>pisau</a:t>
            </a:r>
            <a:r>
              <a:rPr lang="en-AU" dirty="0"/>
              <a:t> untuk </a:t>
            </a:r>
            <a:r>
              <a:rPr lang="en-AU" dirty="0" err="1"/>
              <a:t>mengiris</a:t>
            </a:r>
            <a:r>
              <a:rPr lang="en-AU" dirty="0"/>
              <a:t> </a:t>
            </a:r>
            <a:r>
              <a:rPr lang="en-AU" dirty="0" err="1"/>
              <a:t>daging</a:t>
            </a:r>
            <a:r>
              <a:rPr lang="en-AU" dirty="0"/>
              <a:t> </a:t>
            </a:r>
            <a:r>
              <a:rPr lang="en-AU" dirty="0" err="1"/>
              <a:t>misalnya</a:t>
            </a:r>
            <a:r>
              <a:rPr lang="en-AU" dirty="0"/>
              <a:t>, </a:t>
            </a:r>
            <a:r>
              <a:rPr lang="en-AU" dirty="0" err="1"/>
              <a:t>maka</a:t>
            </a:r>
            <a:r>
              <a:rPr lang="en-AU" dirty="0"/>
              <a:t> </a:t>
            </a:r>
            <a:r>
              <a:rPr lang="en-AU" dirty="0" err="1"/>
              <a:t>memegang</a:t>
            </a:r>
            <a:r>
              <a:rPr lang="en-AU" dirty="0"/>
              <a:t> </a:t>
            </a:r>
            <a:r>
              <a:rPr lang="en-AU" dirty="0" err="1"/>
              <a:t>pisau</a:t>
            </a:r>
            <a:r>
              <a:rPr lang="en-AU" dirty="0"/>
              <a:t> </a:t>
            </a:r>
            <a:r>
              <a:rPr lang="en-AU" dirty="0" err="1"/>
              <a:t>tersebut</a:t>
            </a:r>
            <a:r>
              <a:rPr lang="en-AU" dirty="0"/>
              <a:t> </a:t>
            </a:r>
            <a:r>
              <a:rPr lang="en-AU" dirty="0" err="1"/>
              <a:t>dengan</a:t>
            </a:r>
            <a:r>
              <a:rPr lang="en-AU" dirty="0"/>
              <a:t> </a:t>
            </a:r>
            <a:r>
              <a:rPr lang="en-AU" dirty="0" err="1"/>
              <a:t>tangan</a:t>
            </a:r>
            <a:r>
              <a:rPr lang="en-AU" dirty="0"/>
              <a:t> </a:t>
            </a:r>
            <a:r>
              <a:rPr lang="en-AU" dirty="0" err="1"/>
              <a:t>kanan</a:t>
            </a:r>
            <a:r>
              <a:rPr lang="en-AU" dirty="0"/>
              <a:t>, </a:t>
            </a:r>
            <a:r>
              <a:rPr lang="en-AU" dirty="0" err="1"/>
              <a:t>sedang</a:t>
            </a:r>
            <a:r>
              <a:rPr lang="en-AU" dirty="0"/>
              <a:t> </a:t>
            </a:r>
            <a:r>
              <a:rPr lang="en-AU" dirty="0" err="1"/>
              <a:t>garpu</a:t>
            </a:r>
            <a:r>
              <a:rPr lang="en-AU" dirty="0"/>
              <a:t> </a:t>
            </a:r>
            <a:r>
              <a:rPr lang="en-AU" dirty="0" err="1"/>
              <a:t>tetap</a:t>
            </a:r>
            <a:r>
              <a:rPr lang="en-AU" dirty="0"/>
              <a:t> </a:t>
            </a:r>
            <a:r>
              <a:rPr lang="en-AU" dirty="0" err="1"/>
              <a:t>ditangan</a:t>
            </a:r>
            <a:r>
              <a:rPr lang="en-AU" dirty="0"/>
              <a:t> </a:t>
            </a:r>
            <a:r>
              <a:rPr lang="en-AU" dirty="0" err="1"/>
              <a:t>kiri</a:t>
            </a:r>
            <a:r>
              <a:rPr lang="en-AU" dirty="0"/>
              <a:t>.</a:t>
            </a:r>
            <a:endParaRPr lang="id-ID" dirty="0"/>
          </a:p>
          <a:p>
            <a:pPr lvl="1"/>
            <a:r>
              <a:rPr lang="en-AU" dirty="0" err="1" smtClean="0"/>
              <a:t>Apabila</a:t>
            </a:r>
            <a:r>
              <a:rPr lang="en-AU" dirty="0" smtClean="0"/>
              <a:t> </a:t>
            </a:r>
            <a:r>
              <a:rPr lang="en-AU" dirty="0" err="1"/>
              <a:t>tengah</a:t>
            </a:r>
            <a:r>
              <a:rPr lang="en-AU" dirty="0"/>
              <a:t> </a:t>
            </a:r>
            <a:r>
              <a:rPr lang="en-AU" dirty="0" err="1"/>
              <a:t>makan</a:t>
            </a:r>
            <a:r>
              <a:rPr lang="en-AU" dirty="0"/>
              <a:t> </a:t>
            </a:r>
            <a:r>
              <a:rPr lang="en-AU" dirty="0" err="1"/>
              <a:t>minum</a:t>
            </a:r>
            <a:r>
              <a:rPr lang="en-AU" dirty="0"/>
              <a:t>, </a:t>
            </a:r>
            <a:r>
              <a:rPr lang="en-AU" dirty="0" err="1"/>
              <a:t>maka</a:t>
            </a:r>
            <a:r>
              <a:rPr lang="en-AU" dirty="0"/>
              <a:t> </a:t>
            </a:r>
            <a:r>
              <a:rPr lang="en-AU" dirty="0" err="1"/>
              <a:t>sendok</a:t>
            </a:r>
            <a:r>
              <a:rPr lang="en-AU" dirty="0"/>
              <a:t> </a:t>
            </a:r>
            <a:r>
              <a:rPr lang="en-AU" dirty="0" err="1"/>
              <a:t>dan</a:t>
            </a:r>
            <a:r>
              <a:rPr lang="en-AU" dirty="0"/>
              <a:t> </a:t>
            </a:r>
            <a:r>
              <a:rPr lang="en-AU" dirty="0" err="1"/>
              <a:t>garpu</a:t>
            </a:r>
            <a:r>
              <a:rPr lang="en-AU" dirty="0"/>
              <a:t> </a:t>
            </a:r>
            <a:r>
              <a:rPr lang="en-AU" dirty="0" err="1"/>
              <a:t>diletakan</a:t>
            </a:r>
            <a:r>
              <a:rPr lang="en-AU" dirty="0"/>
              <a:t> </a:t>
            </a:r>
            <a:r>
              <a:rPr lang="en-AU" dirty="0" err="1"/>
              <a:t>terlentang</a:t>
            </a:r>
            <a:r>
              <a:rPr lang="en-AU" dirty="0"/>
              <a:t> </a:t>
            </a:r>
            <a:r>
              <a:rPr lang="en-AU" dirty="0" err="1"/>
              <a:t>dipiring</a:t>
            </a:r>
            <a:r>
              <a:rPr lang="en-AU" dirty="0"/>
              <a:t> </a:t>
            </a:r>
            <a:r>
              <a:rPr lang="en-AU" dirty="0" err="1"/>
              <a:t>kemudian</a:t>
            </a:r>
            <a:r>
              <a:rPr lang="en-AU" dirty="0"/>
              <a:t> </a:t>
            </a:r>
            <a:r>
              <a:rPr lang="en-AU" dirty="0" err="1"/>
              <a:t>minum</a:t>
            </a:r>
            <a:r>
              <a:rPr lang="en-AU" dirty="0"/>
              <a:t>, </a:t>
            </a:r>
            <a:r>
              <a:rPr lang="en-AU" dirty="0" err="1"/>
              <a:t>pada</a:t>
            </a:r>
            <a:r>
              <a:rPr lang="en-AU" dirty="0"/>
              <a:t> </a:t>
            </a:r>
            <a:r>
              <a:rPr lang="en-AU" dirty="0" err="1"/>
              <a:t>saat</a:t>
            </a:r>
            <a:r>
              <a:rPr lang="en-AU" dirty="0"/>
              <a:t> </a:t>
            </a:r>
            <a:r>
              <a:rPr lang="en-AU" dirty="0" err="1"/>
              <a:t>minum</a:t>
            </a:r>
            <a:r>
              <a:rPr lang="en-AU" dirty="0"/>
              <a:t> </a:t>
            </a:r>
            <a:r>
              <a:rPr lang="en-AU" dirty="0" err="1"/>
              <a:t>tidak</a:t>
            </a:r>
            <a:r>
              <a:rPr lang="en-AU" dirty="0"/>
              <a:t> </a:t>
            </a:r>
            <a:r>
              <a:rPr lang="en-AU" dirty="0" err="1"/>
              <a:t>mengeluarkan</a:t>
            </a:r>
            <a:r>
              <a:rPr lang="en-AU" dirty="0"/>
              <a:t> </a:t>
            </a:r>
            <a:r>
              <a:rPr lang="en-AU" dirty="0" err="1"/>
              <a:t>suara</a:t>
            </a:r>
            <a:r>
              <a:rPr lang="en-AU" dirty="0"/>
              <a:t>, </a:t>
            </a:r>
            <a:r>
              <a:rPr lang="en-AU" dirty="0" err="1"/>
              <a:t>berkumur</a:t>
            </a:r>
            <a:r>
              <a:rPr lang="en-AU" dirty="0"/>
              <a:t> </a:t>
            </a:r>
            <a:r>
              <a:rPr lang="en-AU" dirty="0" err="1"/>
              <a:t>atau</a:t>
            </a:r>
            <a:r>
              <a:rPr lang="en-AU" dirty="0"/>
              <a:t> </a:t>
            </a:r>
            <a:r>
              <a:rPr lang="en-AU" dirty="0" err="1"/>
              <a:t>bersendawa</a:t>
            </a:r>
            <a:r>
              <a:rPr lang="en-AU" dirty="0"/>
              <a:t>.</a:t>
            </a:r>
            <a:endParaRPr lang="id-ID" dirty="0"/>
          </a:p>
          <a:p>
            <a:pPr lvl="1"/>
            <a:r>
              <a:rPr lang="en-AU" dirty="0" err="1" smtClean="0"/>
              <a:t>Bila</a:t>
            </a:r>
            <a:r>
              <a:rPr lang="en-AU" dirty="0" smtClean="0"/>
              <a:t> </a:t>
            </a:r>
            <a:r>
              <a:rPr lang="en-AU" dirty="0" err="1"/>
              <a:t>menambah</a:t>
            </a:r>
            <a:r>
              <a:rPr lang="en-AU" dirty="0"/>
              <a:t> </a:t>
            </a:r>
            <a:r>
              <a:rPr lang="en-AU" dirty="0" err="1"/>
              <a:t>nasi</a:t>
            </a:r>
            <a:r>
              <a:rPr lang="en-AU" dirty="0"/>
              <a:t> </a:t>
            </a:r>
            <a:r>
              <a:rPr lang="en-AU" dirty="0" err="1"/>
              <a:t>hendaknya</a:t>
            </a:r>
            <a:r>
              <a:rPr lang="en-AU" dirty="0"/>
              <a:t> </a:t>
            </a:r>
            <a:r>
              <a:rPr lang="en-AU" dirty="0" err="1"/>
              <a:t>nasi</a:t>
            </a:r>
            <a:r>
              <a:rPr lang="en-AU" dirty="0"/>
              <a:t> </a:t>
            </a:r>
            <a:r>
              <a:rPr lang="en-AU" dirty="0" err="1"/>
              <a:t>dalam</a:t>
            </a:r>
            <a:r>
              <a:rPr lang="en-AU" dirty="0"/>
              <a:t> </a:t>
            </a:r>
            <a:r>
              <a:rPr lang="en-AU" dirty="0" err="1"/>
              <a:t>piring</a:t>
            </a:r>
            <a:r>
              <a:rPr lang="en-AU" dirty="0"/>
              <a:t> </a:t>
            </a:r>
            <a:r>
              <a:rPr lang="en-AU" dirty="0" err="1"/>
              <a:t>masih</a:t>
            </a:r>
            <a:r>
              <a:rPr lang="en-AU" dirty="0"/>
              <a:t> </a:t>
            </a:r>
            <a:r>
              <a:rPr lang="en-AU" dirty="0" err="1"/>
              <a:t>tersisa</a:t>
            </a:r>
            <a:r>
              <a:rPr lang="en-AU" dirty="0"/>
              <a:t>, </a:t>
            </a:r>
            <a:r>
              <a:rPr lang="en-AU" dirty="0" err="1"/>
              <a:t>hendaknya</a:t>
            </a:r>
            <a:r>
              <a:rPr lang="en-AU" dirty="0"/>
              <a:t> </a:t>
            </a:r>
            <a:r>
              <a:rPr lang="en-AU" dirty="0" err="1"/>
              <a:t>meletakan</a:t>
            </a:r>
            <a:r>
              <a:rPr lang="en-AU" dirty="0"/>
              <a:t> </a:t>
            </a:r>
            <a:r>
              <a:rPr lang="en-AU" dirty="0" err="1"/>
              <a:t>sendok</a:t>
            </a:r>
            <a:r>
              <a:rPr lang="en-AU" dirty="0"/>
              <a:t> </a:t>
            </a:r>
            <a:r>
              <a:rPr lang="en-AU" dirty="0" err="1"/>
              <a:t>dan</a:t>
            </a:r>
            <a:r>
              <a:rPr lang="en-AU" dirty="0"/>
              <a:t> </a:t>
            </a:r>
            <a:r>
              <a:rPr lang="en-AU" dirty="0" err="1"/>
              <a:t>garpu</a:t>
            </a:r>
            <a:r>
              <a:rPr lang="en-AU" dirty="0"/>
              <a:t> </a:t>
            </a:r>
            <a:r>
              <a:rPr lang="en-AU" dirty="0" err="1"/>
              <a:t>telentang</a:t>
            </a:r>
            <a:r>
              <a:rPr lang="en-AU" dirty="0"/>
              <a:t>.</a:t>
            </a:r>
            <a:endParaRPr lang="id-ID" dirty="0"/>
          </a:p>
          <a:p>
            <a:pPr lvl="1"/>
            <a:r>
              <a:rPr lang="en-AU" dirty="0" err="1" smtClean="0"/>
              <a:t>Pada</a:t>
            </a:r>
            <a:r>
              <a:rPr lang="en-AU" dirty="0" smtClean="0"/>
              <a:t> </a:t>
            </a:r>
            <a:r>
              <a:rPr lang="en-AU" dirty="0" err="1"/>
              <a:t>saat</a:t>
            </a:r>
            <a:r>
              <a:rPr lang="en-AU" dirty="0"/>
              <a:t> </a:t>
            </a:r>
            <a:r>
              <a:rPr lang="en-AU" dirty="0" err="1"/>
              <a:t>makan</a:t>
            </a:r>
            <a:r>
              <a:rPr lang="en-AU" dirty="0"/>
              <a:t> </a:t>
            </a:r>
            <a:r>
              <a:rPr lang="en-AU" dirty="0" err="1"/>
              <a:t>hendaknya</a:t>
            </a:r>
            <a:r>
              <a:rPr lang="en-AU" dirty="0"/>
              <a:t> </a:t>
            </a:r>
            <a:r>
              <a:rPr lang="en-AU" dirty="0" err="1"/>
              <a:t>percakapan</a:t>
            </a:r>
            <a:r>
              <a:rPr lang="en-AU" dirty="0"/>
              <a:t> </a:t>
            </a:r>
            <a:r>
              <a:rPr lang="en-AU" dirty="0" err="1"/>
              <a:t>dibatasi</a:t>
            </a:r>
            <a:r>
              <a:rPr lang="en-AU" dirty="0"/>
              <a:t> </a:t>
            </a:r>
            <a:r>
              <a:rPr lang="en-AU" dirty="0" err="1"/>
              <a:t>pada</a:t>
            </a:r>
            <a:r>
              <a:rPr lang="en-AU" dirty="0"/>
              <a:t> </a:t>
            </a:r>
            <a:r>
              <a:rPr lang="en-AU" dirty="0" err="1"/>
              <a:t>soal-soal</a:t>
            </a:r>
            <a:r>
              <a:rPr lang="en-AU" dirty="0"/>
              <a:t> </a:t>
            </a:r>
            <a:r>
              <a:rPr lang="en-AU" dirty="0" err="1"/>
              <a:t>ringan</a:t>
            </a:r>
            <a:r>
              <a:rPr lang="en-AU" dirty="0"/>
              <a:t>, </a:t>
            </a:r>
            <a:r>
              <a:rPr lang="en-AU" dirty="0" err="1"/>
              <a:t>tidak</a:t>
            </a:r>
            <a:r>
              <a:rPr lang="en-AU" dirty="0"/>
              <a:t> </a:t>
            </a:r>
            <a:r>
              <a:rPr lang="en-AU" dirty="0" err="1"/>
              <a:t>membicarakan</a:t>
            </a:r>
            <a:r>
              <a:rPr lang="en-AU" dirty="0"/>
              <a:t> yang </a:t>
            </a:r>
            <a:r>
              <a:rPr lang="en-AU" dirty="0" err="1"/>
              <a:t>tidak</a:t>
            </a:r>
            <a:r>
              <a:rPr lang="en-AU" dirty="0"/>
              <a:t> </a:t>
            </a:r>
            <a:r>
              <a:rPr lang="en-AU" dirty="0" err="1"/>
              <a:t>sesuai</a:t>
            </a:r>
            <a:r>
              <a:rPr lang="en-AU" dirty="0"/>
              <a:t>.</a:t>
            </a:r>
            <a:endParaRPr lang="id-ID" dirty="0"/>
          </a:p>
          <a:p>
            <a:pPr lvl="1"/>
            <a:r>
              <a:rPr lang="en-AU" dirty="0" err="1" smtClean="0"/>
              <a:t>Apabila</a:t>
            </a:r>
            <a:r>
              <a:rPr lang="en-AU" dirty="0" smtClean="0"/>
              <a:t> </a:t>
            </a:r>
            <a:r>
              <a:rPr lang="en-AU" dirty="0" err="1"/>
              <a:t>selesai</a:t>
            </a:r>
            <a:r>
              <a:rPr lang="en-AU" dirty="0"/>
              <a:t> </a:t>
            </a:r>
            <a:r>
              <a:rPr lang="en-AU" dirty="0" err="1"/>
              <a:t>makan</a:t>
            </a:r>
            <a:r>
              <a:rPr lang="en-AU" dirty="0"/>
              <a:t>, </a:t>
            </a:r>
            <a:r>
              <a:rPr lang="en-AU" dirty="0" err="1"/>
              <a:t>sendok</a:t>
            </a:r>
            <a:r>
              <a:rPr lang="en-AU" dirty="0"/>
              <a:t> </a:t>
            </a:r>
            <a:r>
              <a:rPr lang="en-AU" dirty="0" err="1"/>
              <a:t>dan</a:t>
            </a:r>
            <a:r>
              <a:rPr lang="en-AU" dirty="0"/>
              <a:t> </a:t>
            </a:r>
            <a:r>
              <a:rPr lang="en-AU" dirty="0" err="1"/>
              <a:t>garpu</a:t>
            </a:r>
            <a:r>
              <a:rPr lang="en-AU" dirty="0"/>
              <a:t> </a:t>
            </a:r>
            <a:r>
              <a:rPr lang="en-AU" dirty="0" err="1"/>
              <a:t>diletakan</a:t>
            </a:r>
            <a:r>
              <a:rPr lang="en-AU" dirty="0"/>
              <a:t> </a:t>
            </a:r>
            <a:r>
              <a:rPr lang="en-AU" dirty="0" err="1"/>
              <a:t>telungkup</a:t>
            </a:r>
            <a:r>
              <a:rPr lang="en-AU" dirty="0"/>
              <a:t> </a:t>
            </a:r>
            <a:r>
              <a:rPr lang="en-AU" dirty="0" err="1"/>
              <a:t>sejajar</a:t>
            </a:r>
            <a:r>
              <a:rPr lang="en-AU" dirty="0"/>
              <a:t> </a:t>
            </a:r>
            <a:r>
              <a:rPr lang="en-AU" dirty="0" err="1" smtClean="0"/>
              <a:t>dipiring</a:t>
            </a:r>
            <a:endParaRPr lang="id-ID" dirty="0"/>
          </a:p>
          <a:p>
            <a:pPr lvl="1"/>
            <a:r>
              <a:rPr lang="en-AU" dirty="0" err="1" smtClean="0"/>
              <a:t>Tidak</a:t>
            </a:r>
            <a:r>
              <a:rPr lang="en-AU" dirty="0" smtClean="0"/>
              <a:t> </a:t>
            </a:r>
            <a:r>
              <a:rPr lang="en-AU" dirty="0" err="1"/>
              <a:t>sopan</a:t>
            </a:r>
            <a:r>
              <a:rPr lang="en-AU" dirty="0"/>
              <a:t> </a:t>
            </a:r>
            <a:r>
              <a:rPr lang="en-AU" dirty="0" err="1"/>
              <a:t>bila</a:t>
            </a:r>
            <a:r>
              <a:rPr lang="en-AU" dirty="0"/>
              <a:t> </a:t>
            </a:r>
            <a:r>
              <a:rPr lang="en-AU" dirty="0" err="1"/>
              <a:t>meninggalkan</a:t>
            </a:r>
            <a:r>
              <a:rPr lang="en-AU" dirty="0"/>
              <a:t> </a:t>
            </a:r>
            <a:r>
              <a:rPr lang="en-AU" dirty="0" err="1"/>
              <a:t>sisa</a:t>
            </a:r>
            <a:r>
              <a:rPr lang="en-AU" dirty="0"/>
              <a:t> </a:t>
            </a:r>
            <a:r>
              <a:rPr lang="en-AU" dirty="0" err="1"/>
              <a:t>makanan</a:t>
            </a:r>
            <a:r>
              <a:rPr lang="en-AU" dirty="0"/>
              <a:t> </a:t>
            </a:r>
            <a:r>
              <a:rPr lang="en-AU" dirty="0" err="1"/>
              <a:t>dipiring</a:t>
            </a:r>
            <a:r>
              <a:rPr lang="en-AU" dirty="0" smtClean="0"/>
              <a:t>.</a:t>
            </a:r>
            <a:endParaRPr lang="id-ID" dirty="0"/>
          </a:p>
          <a:p>
            <a:pPr lvl="1"/>
            <a:r>
              <a:rPr lang="en-AU" dirty="0" err="1" smtClean="0"/>
              <a:t>Jika</a:t>
            </a:r>
            <a:r>
              <a:rPr lang="en-AU" dirty="0" smtClean="0"/>
              <a:t> </a:t>
            </a:r>
            <a:r>
              <a:rPr lang="en-AU" dirty="0" err="1"/>
              <a:t>dalam</a:t>
            </a:r>
            <a:r>
              <a:rPr lang="en-AU" dirty="0"/>
              <a:t> </a:t>
            </a:r>
            <a:r>
              <a:rPr lang="en-AU" dirty="0" err="1"/>
              <a:t>undangan</a:t>
            </a:r>
            <a:r>
              <a:rPr lang="en-AU" dirty="0"/>
              <a:t> </a:t>
            </a:r>
            <a:r>
              <a:rPr lang="en-AU" dirty="0" err="1"/>
              <a:t>jamuan</a:t>
            </a:r>
            <a:r>
              <a:rPr lang="en-AU" dirty="0"/>
              <a:t> </a:t>
            </a:r>
            <a:r>
              <a:rPr lang="en-AU" dirty="0" err="1"/>
              <a:t>makan</a:t>
            </a:r>
            <a:r>
              <a:rPr lang="en-AU" dirty="0"/>
              <a:t>, </a:t>
            </a:r>
            <a:r>
              <a:rPr lang="en-AU" dirty="0" err="1"/>
              <a:t>menghadapi</a:t>
            </a:r>
            <a:r>
              <a:rPr lang="en-AU" dirty="0"/>
              <a:t> </a:t>
            </a:r>
            <a:r>
              <a:rPr lang="en-AU" dirty="0" err="1"/>
              <a:t>alat-alat</a:t>
            </a:r>
            <a:r>
              <a:rPr lang="en-AU" dirty="0"/>
              <a:t> </a:t>
            </a:r>
            <a:r>
              <a:rPr lang="en-AU" dirty="0" err="1"/>
              <a:t>makan</a:t>
            </a:r>
            <a:r>
              <a:rPr lang="en-AU" dirty="0"/>
              <a:t> yang </a:t>
            </a:r>
            <a:r>
              <a:rPr lang="en-AU" dirty="0" err="1"/>
              <a:t>beraneka</a:t>
            </a:r>
            <a:r>
              <a:rPr lang="en-AU" dirty="0"/>
              <a:t> </a:t>
            </a:r>
            <a:r>
              <a:rPr lang="en-AU" dirty="0" err="1"/>
              <a:t>ragam</a:t>
            </a:r>
            <a:r>
              <a:rPr lang="en-AU" dirty="0"/>
              <a:t>, </a:t>
            </a:r>
            <a:r>
              <a:rPr lang="en-AU" dirty="0" err="1"/>
              <a:t>jangan</a:t>
            </a:r>
            <a:r>
              <a:rPr lang="en-AU" dirty="0"/>
              <a:t> </a:t>
            </a:r>
            <a:r>
              <a:rPr lang="en-AU" dirty="0" err="1"/>
              <a:t>merasa</a:t>
            </a:r>
            <a:r>
              <a:rPr lang="en-AU" dirty="0"/>
              <a:t> </a:t>
            </a:r>
            <a:r>
              <a:rPr lang="en-AU" dirty="0" err="1"/>
              <a:t>canggung</a:t>
            </a:r>
            <a:r>
              <a:rPr lang="en-AU" dirty="0"/>
              <a:t>. </a:t>
            </a:r>
            <a:r>
              <a:rPr lang="en-AU" dirty="0" err="1"/>
              <a:t>Alat-alat</a:t>
            </a:r>
            <a:r>
              <a:rPr lang="en-AU" dirty="0"/>
              <a:t> </a:t>
            </a:r>
            <a:r>
              <a:rPr lang="en-AU" dirty="0" err="1"/>
              <a:t>makan</a:t>
            </a:r>
            <a:r>
              <a:rPr lang="en-AU" dirty="0"/>
              <a:t> </a:t>
            </a:r>
            <a:r>
              <a:rPr lang="en-AU" dirty="0" err="1"/>
              <a:t>itu</a:t>
            </a:r>
            <a:r>
              <a:rPr lang="en-AU" dirty="0"/>
              <a:t> </a:t>
            </a:r>
            <a:r>
              <a:rPr lang="en-AU" dirty="0" err="1"/>
              <a:t>biasanya</a:t>
            </a:r>
            <a:r>
              <a:rPr lang="en-AU" dirty="0"/>
              <a:t> </a:t>
            </a:r>
            <a:r>
              <a:rPr lang="en-AU" dirty="0" err="1"/>
              <a:t>digunakan</a:t>
            </a:r>
            <a:r>
              <a:rPr lang="en-AU" dirty="0"/>
              <a:t> </a:t>
            </a:r>
            <a:r>
              <a:rPr lang="en-AU" dirty="0" err="1"/>
              <a:t>dengan</a:t>
            </a:r>
            <a:r>
              <a:rPr lang="en-AU" dirty="0"/>
              <a:t> </a:t>
            </a:r>
            <a:r>
              <a:rPr lang="en-AU" dirty="0" err="1"/>
              <a:t>aturan</a:t>
            </a:r>
            <a:r>
              <a:rPr lang="en-AU" dirty="0"/>
              <a:t> </a:t>
            </a:r>
            <a:r>
              <a:rPr lang="en-AU" dirty="0" err="1"/>
              <a:t>sebagai</a:t>
            </a:r>
            <a:r>
              <a:rPr lang="en-AU" dirty="0"/>
              <a:t> </a:t>
            </a:r>
            <a:r>
              <a:rPr lang="en-AU" dirty="0" err="1"/>
              <a:t>berikut</a:t>
            </a:r>
            <a:r>
              <a:rPr lang="en-AU" dirty="0"/>
              <a:t> : </a:t>
            </a:r>
            <a:r>
              <a:rPr lang="en-AU" dirty="0" err="1"/>
              <a:t>baik</a:t>
            </a:r>
            <a:r>
              <a:rPr lang="en-AU" dirty="0"/>
              <a:t> yang </a:t>
            </a:r>
            <a:r>
              <a:rPr lang="en-AU" dirty="0" err="1"/>
              <a:t>terletak</a:t>
            </a:r>
            <a:r>
              <a:rPr lang="en-AU" dirty="0"/>
              <a:t> </a:t>
            </a:r>
            <a:r>
              <a:rPr lang="en-AU" dirty="0" err="1"/>
              <a:t>disebelah</a:t>
            </a:r>
            <a:r>
              <a:rPr lang="en-AU" dirty="0"/>
              <a:t> </a:t>
            </a:r>
            <a:r>
              <a:rPr lang="en-AU" dirty="0" err="1"/>
              <a:t>kanan</a:t>
            </a:r>
            <a:r>
              <a:rPr lang="en-AU" dirty="0"/>
              <a:t> </a:t>
            </a:r>
            <a:r>
              <a:rPr lang="en-AU" dirty="0" err="1"/>
              <a:t>atau</a:t>
            </a:r>
            <a:r>
              <a:rPr lang="en-AU" dirty="0"/>
              <a:t> </a:t>
            </a:r>
            <a:r>
              <a:rPr lang="en-AU" dirty="0" err="1"/>
              <a:t>kiri</a:t>
            </a:r>
            <a:r>
              <a:rPr lang="en-AU" dirty="0"/>
              <a:t> </a:t>
            </a:r>
            <a:r>
              <a:rPr lang="en-AU" dirty="0" err="1"/>
              <a:t>piring</a:t>
            </a:r>
            <a:r>
              <a:rPr lang="en-AU" dirty="0"/>
              <a:t>, </a:t>
            </a:r>
            <a:r>
              <a:rPr lang="en-AU" dirty="0" err="1"/>
              <a:t>alat</a:t>
            </a:r>
            <a:r>
              <a:rPr lang="en-AU" dirty="0"/>
              <a:t> yang </a:t>
            </a:r>
            <a:r>
              <a:rPr lang="en-AU" dirty="0" err="1"/>
              <a:t>pertama</a:t>
            </a:r>
            <a:r>
              <a:rPr lang="en-AU" dirty="0"/>
              <a:t> </a:t>
            </a:r>
            <a:r>
              <a:rPr lang="en-AU" dirty="0" err="1"/>
              <a:t>digunakan</a:t>
            </a:r>
            <a:r>
              <a:rPr lang="en-AU" dirty="0"/>
              <a:t> </a:t>
            </a:r>
            <a:r>
              <a:rPr lang="en-AU" dirty="0" err="1"/>
              <a:t>adalah</a:t>
            </a:r>
            <a:r>
              <a:rPr lang="en-AU" dirty="0"/>
              <a:t> yang </a:t>
            </a:r>
            <a:r>
              <a:rPr lang="en-AU" dirty="0" err="1"/>
              <a:t>disebelah</a:t>
            </a:r>
            <a:r>
              <a:rPr lang="en-AU" dirty="0"/>
              <a:t> </a:t>
            </a:r>
            <a:r>
              <a:rPr lang="en-AU" dirty="0" err="1"/>
              <a:t>luar</a:t>
            </a:r>
            <a:r>
              <a:rPr lang="en-AU" dirty="0"/>
              <a:t> </a:t>
            </a:r>
            <a:r>
              <a:rPr lang="en-AU" dirty="0" err="1"/>
              <a:t>kemudian</a:t>
            </a:r>
            <a:r>
              <a:rPr lang="en-AU" dirty="0"/>
              <a:t> </a:t>
            </a:r>
            <a:r>
              <a:rPr lang="en-AU" dirty="0" err="1"/>
              <a:t>berturut-turut</a:t>
            </a:r>
            <a:r>
              <a:rPr lang="en-AU" dirty="0"/>
              <a:t> </a:t>
            </a:r>
            <a:r>
              <a:rPr lang="en-AU" dirty="0" err="1"/>
              <a:t>kedalam</a:t>
            </a:r>
            <a:r>
              <a:rPr lang="en-AU" dirty="0"/>
              <a:t>. </a:t>
            </a:r>
            <a:r>
              <a:rPr lang="en-AU" dirty="0" err="1"/>
              <a:t>Kalau</a:t>
            </a:r>
            <a:r>
              <a:rPr lang="en-AU" dirty="0"/>
              <a:t> </a:t>
            </a:r>
            <a:r>
              <a:rPr lang="en-AU" dirty="0" err="1"/>
              <a:t>masih</a:t>
            </a:r>
            <a:r>
              <a:rPr lang="en-AU" dirty="0"/>
              <a:t> </a:t>
            </a:r>
            <a:r>
              <a:rPr lang="en-AU" dirty="0" err="1"/>
              <a:t>ragu-ragu</a:t>
            </a:r>
            <a:r>
              <a:rPr lang="en-AU" dirty="0"/>
              <a:t> </a:t>
            </a:r>
            <a:r>
              <a:rPr lang="en-AU" dirty="0" err="1"/>
              <a:t>tirulah</a:t>
            </a:r>
            <a:r>
              <a:rPr lang="en-AU" dirty="0"/>
              <a:t> </a:t>
            </a:r>
            <a:r>
              <a:rPr lang="en-AU" dirty="0" err="1"/>
              <a:t>tamu</a:t>
            </a:r>
            <a:r>
              <a:rPr lang="en-AU" dirty="0"/>
              <a:t> yang </a:t>
            </a:r>
            <a:r>
              <a:rPr lang="en-AU" dirty="0" err="1"/>
              <a:t>kelihatan</a:t>
            </a:r>
            <a:r>
              <a:rPr lang="en-AU" dirty="0"/>
              <a:t> </a:t>
            </a:r>
            <a:r>
              <a:rPr lang="en-AU" dirty="0" err="1"/>
              <a:t>sudah</a:t>
            </a:r>
            <a:r>
              <a:rPr lang="en-AU" dirty="0"/>
              <a:t> </a:t>
            </a:r>
            <a:r>
              <a:rPr lang="en-AU" dirty="0" err="1"/>
              <a:t>berpengalaman</a:t>
            </a:r>
            <a:r>
              <a:rPr lang="en-AU" dirty="0"/>
              <a:t>.</a:t>
            </a:r>
            <a:endParaRPr lang="id-ID" dirty="0"/>
          </a:p>
          <a:p>
            <a:pPr lvl="1"/>
            <a:r>
              <a:rPr lang="en-AU" dirty="0" err="1" smtClean="0"/>
              <a:t>Jika</a:t>
            </a:r>
            <a:r>
              <a:rPr lang="en-AU" dirty="0" smtClean="0"/>
              <a:t> </a:t>
            </a:r>
            <a:r>
              <a:rPr lang="en-AU" dirty="0" err="1"/>
              <a:t>dalam</a:t>
            </a:r>
            <a:r>
              <a:rPr lang="en-AU" dirty="0"/>
              <a:t> buffet dinner (</a:t>
            </a:r>
            <a:r>
              <a:rPr lang="en-AU" dirty="0" err="1"/>
              <a:t>prasmanan</a:t>
            </a:r>
            <a:r>
              <a:rPr lang="en-AU" dirty="0"/>
              <a:t>). </a:t>
            </a:r>
            <a:r>
              <a:rPr lang="en-AU" dirty="0" err="1"/>
              <a:t>Dalam</a:t>
            </a:r>
            <a:r>
              <a:rPr lang="en-AU" dirty="0"/>
              <a:t> </a:t>
            </a:r>
            <a:r>
              <a:rPr lang="en-AU" dirty="0" err="1"/>
              <a:t>antrian</a:t>
            </a:r>
            <a:r>
              <a:rPr lang="en-AU" dirty="0"/>
              <a:t> </a:t>
            </a:r>
            <a:r>
              <a:rPr lang="en-AU" dirty="0" err="1"/>
              <a:t>mengambil</a:t>
            </a:r>
            <a:r>
              <a:rPr lang="en-AU" dirty="0"/>
              <a:t> </a:t>
            </a:r>
            <a:r>
              <a:rPr lang="en-AU" dirty="0" err="1"/>
              <a:t>makanan</a:t>
            </a:r>
            <a:r>
              <a:rPr lang="en-AU" dirty="0"/>
              <a:t> yang </a:t>
            </a:r>
            <a:r>
              <a:rPr lang="en-AU" dirty="0" err="1"/>
              <a:t>dihidangkan</a:t>
            </a:r>
            <a:r>
              <a:rPr lang="en-AU" dirty="0"/>
              <a:t> </a:t>
            </a:r>
            <a:r>
              <a:rPr lang="en-AU" dirty="0" err="1"/>
              <a:t>seyogyanya</a:t>
            </a:r>
            <a:r>
              <a:rPr lang="en-AU" dirty="0"/>
              <a:t> </a:t>
            </a:r>
            <a:r>
              <a:rPr lang="en-AU" dirty="0" err="1"/>
              <a:t>didahulukan</a:t>
            </a:r>
            <a:r>
              <a:rPr lang="en-AU" dirty="0"/>
              <a:t> </a:t>
            </a:r>
            <a:r>
              <a:rPr lang="en-AU" dirty="0" err="1"/>
              <a:t>wanita</a:t>
            </a:r>
            <a:r>
              <a:rPr lang="en-AU" dirty="0"/>
              <a:t> </a:t>
            </a:r>
            <a:r>
              <a:rPr lang="en-AU" dirty="0" err="1"/>
              <a:t>atau</a:t>
            </a:r>
            <a:r>
              <a:rPr lang="en-AU" dirty="0"/>
              <a:t> orang yang </a:t>
            </a:r>
            <a:r>
              <a:rPr lang="en-AU" dirty="0" err="1"/>
              <a:t>lebih</a:t>
            </a:r>
            <a:r>
              <a:rPr lang="en-AU" dirty="0"/>
              <a:t> </a:t>
            </a:r>
            <a:r>
              <a:rPr lang="en-AU" dirty="0" err="1"/>
              <a:t>tua</a:t>
            </a:r>
            <a:r>
              <a:rPr lang="en-AU" dirty="0"/>
              <a:t> </a:t>
            </a:r>
            <a:r>
              <a:rPr lang="en-AU" dirty="0" err="1"/>
              <a:t>atau</a:t>
            </a:r>
            <a:r>
              <a:rPr lang="en-AU" dirty="0"/>
              <a:t> yang </a:t>
            </a:r>
            <a:r>
              <a:rPr lang="en-AU" dirty="0" err="1"/>
              <a:t>lebih</a:t>
            </a:r>
            <a:r>
              <a:rPr lang="en-AU" dirty="0"/>
              <a:t> </a:t>
            </a:r>
            <a:r>
              <a:rPr lang="en-AU" dirty="0" err="1"/>
              <a:t>dihormati</a:t>
            </a:r>
            <a:r>
              <a:rPr lang="en-AU" dirty="0"/>
              <a:t>. </a:t>
            </a:r>
            <a:r>
              <a:rPr lang="en-AU" dirty="0" err="1"/>
              <a:t>Hindari</a:t>
            </a:r>
            <a:r>
              <a:rPr lang="en-AU" dirty="0"/>
              <a:t> </a:t>
            </a:r>
            <a:r>
              <a:rPr lang="en-AU" dirty="0" err="1"/>
              <a:t>mengelap</a:t>
            </a:r>
            <a:r>
              <a:rPr lang="en-AU" dirty="0"/>
              <a:t> </a:t>
            </a:r>
            <a:r>
              <a:rPr lang="en-AU" dirty="0" err="1"/>
              <a:t>piring</a:t>
            </a:r>
            <a:r>
              <a:rPr lang="en-AU" dirty="0"/>
              <a:t>  </a:t>
            </a:r>
            <a:r>
              <a:rPr lang="en-AU" dirty="0" err="1"/>
              <a:t>karena</a:t>
            </a:r>
            <a:r>
              <a:rPr lang="en-AU" dirty="0"/>
              <a:t> </a:t>
            </a:r>
            <a:r>
              <a:rPr lang="en-AU" dirty="0" err="1"/>
              <a:t>akan</a:t>
            </a:r>
            <a:r>
              <a:rPr lang="en-AU" dirty="0"/>
              <a:t> </a:t>
            </a:r>
            <a:r>
              <a:rPr lang="en-AU" dirty="0" err="1"/>
              <a:t>menyinggung</a:t>
            </a:r>
            <a:r>
              <a:rPr lang="en-AU" dirty="0"/>
              <a:t> </a:t>
            </a:r>
            <a:r>
              <a:rPr lang="en-AU" dirty="0" err="1"/>
              <a:t>tuan</a:t>
            </a:r>
            <a:r>
              <a:rPr lang="en-AU" dirty="0"/>
              <a:t> </a:t>
            </a:r>
            <a:r>
              <a:rPr lang="en-AU" dirty="0" err="1"/>
              <a:t>rumah</a:t>
            </a:r>
            <a:r>
              <a:rPr lang="en-AU" dirty="0"/>
              <a:t>. </a:t>
            </a:r>
            <a:r>
              <a:rPr lang="en-AU" dirty="0" err="1"/>
              <a:t>Walaupun</a:t>
            </a:r>
            <a:r>
              <a:rPr lang="en-AU" dirty="0"/>
              <a:t> </a:t>
            </a:r>
            <a:r>
              <a:rPr lang="en-AU" dirty="0" err="1"/>
              <a:t>bebas</a:t>
            </a:r>
            <a:r>
              <a:rPr lang="en-AU" dirty="0"/>
              <a:t> untuk </a:t>
            </a:r>
            <a:r>
              <a:rPr lang="en-AU" dirty="0" err="1"/>
              <a:t>mengambil</a:t>
            </a:r>
            <a:r>
              <a:rPr lang="en-AU" dirty="0"/>
              <a:t> </a:t>
            </a:r>
            <a:r>
              <a:rPr lang="en-AU" dirty="0" err="1"/>
              <a:t>hidangan</a:t>
            </a:r>
            <a:r>
              <a:rPr lang="en-AU" dirty="0"/>
              <a:t>, </a:t>
            </a:r>
            <a:r>
              <a:rPr lang="en-AU" dirty="0" err="1"/>
              <a:t>tidaklah</a:t>
            </a:r>
            <a:r>
              <a:rPr lang="en-AU" dirty="0"/>
              <a:t> </a:t>
            </a:r>
            <a:r>
              <a:rPr lang="en-AU" dirty="0" err="1"/>
              <a:t>sopan</a:t>
            </a:r>
            <a:r>
              <a:rPr lang="en-AU" dirty="0"/>
              <a:t> </a:t>
            </a:r>
            <a:r>
              <a:rPr lang="en-AU" dirty="0" err="1"/>
              <a:t>mengambil</a:t>
            </a:r>
            <a:r>
              <a:rPr lang="en-AU" dirty="0"/>
              <a:t> </a:t>
            </a:r>
            <a:r>
              <a:rPr lang="en-AU" dirty="0" err="1"/>
              <a:t>terlalu</a:t>
            </a:r>
            <a:r>
              <a:rPr lang="en-AU" dirty="0"/>
              <a:t> </a:t>
            </a:r>
            <a:r>
              <a:rPr lang="en-AU" dirty="0" err="1"/>
              <a:t>banyak</a:t>
            </a:r>
            <a:r>
              <a:rPr lang="en-AU" dirty="0"/>
              <a:t>. </a:t>
            </a:r>
            <a:r>
              <a:rPr lang="en-AU" dirty="0" err="1"/>
              <a:t>Seduklah</a:t>
            </a:r>
            <a:r>
              <a:rPr lang="en-AU" dirty="0"/>
              <a:t> </a:t>
            </a:r>
            <a:r>
              <a:rPr lang="en-AU" dirty="0" err="1"/>
              <a:t>hidangan</a:t>
            </a:r>
            <a:r>
              <a:rPr lang="en-AU" dirty="0"/>
              <a:t> </a:t>
            </a:r>
            <a:r>
              <a:rPr lang="en-AU" dirty="0" err="1"/>
              <a:t>dipiring</a:t>
            </a:r>
            <a:r>
              <a:rPr lang="en-AU" dirty="0"/>
              <a:t> </a:t>
            </a:r>
            <a:r>
              <a:rPr lang="en-AU" dirty="0" err="1"/>
              <a:t>saji</a:t>
            </a:r>
            <a:r>
              <a:rPr lang="en-AU" dirty="0"/>
              <a:t> </a:t>
            </a:r>
            <a:r>
              <a:rPr lang="en-AU" dirty="0" err="1"/>
              <a:t>dari</a:t>
            </a:r>
            <a:r>
              <a:rPr lang="en-AU" dirty="0"/>
              <a:t> </a:t>
            </a:r>
            <a:r>
              <a:rPr lang="en-AU" dirty="0" err="1"/>
              <a:t>arah</a:t>
            </a:r>
            <a:r>
              <a:rPr lang="en-AU" dirty="0"/>
              <a:t> </a:t>
            </a:r>
            <a:r>
              <a:rPr lang="en-AU" dirty="0" err="1"/>
              <a:t>luar</a:t>
            </a:r>
            <a:r>
              <a:rPr lang="en-AU" dirty="0"/>
              <a:t> </a:t>
            </a:r>
            <a:r>
              <a:rPr lang="en-AU" dirty="0" err="1"/>
              <a:t>kedalam</a:t>
            </a:r>
            <a:r>
              <a:rPr lang="en-AU" dirty="0"/>
              <a:t>. </a:t>
            </a:r>
            <a:r>
              <a:rPr lang="en-AU" dirty="0" err="1"/>
              <a:t>Tatalah</a:t>
            </a:r>
            <a:r>
              <a:rPr lang="en-AU" dirty="0"/>
              <a:t> </a:t>
            </a:r>
            <a:r>
              <a:rPr lang="en-AU" dirty="0" err="1"/>
              <a:t>makanan</a:t>
            </a:r>
            <a:r>
              <a:rPr lang="en-AU" dirty="0"/>
              <a:t> </a:t>
            </a:r>
            <a:r>
              <a:rPr lang="en-AU" dirty="0" err="1"/>
              <a:t>diatas</a:t>
            </a:r>
            <a:r>
              <a:rPr lang="en-AU" dirty="0"/>
              <a:t> </a:t>
            </a:r>
            <a:r>
              <a:rPr lang="en-AU" dirty="0" err="1"/>
              <a:t>piring</a:t>
            </a:r>
            <a:r>
              <a:rPr lang="en-AU" dirty="0"/>
              <a:t> </a:t>
            </a:r>
            <a:r>
              <a:rPr lang="en-AU" dirty="0" err="1"/>
              <a:t>dengan</a:t>
            </a:r>
            <a:r>
              <a:rPr lang="en-AU" dirty="0"/>
              <a:t> </a:t>
            </a:r>
            <a:r>
              <a:rPr lang="en-AU" dirty="0" err="1"/>
              <a:t>baik</a:t>
            </a:r>
            <a:r>
              <a:rPr lang="en-AU" dirty="0"/>
              <a:t>. </a:t>
            </a:r>
            <a:r>
              <a:rPr lang="en-AU" dirty="0" err="1"/>
              <a:t>Carilah</a:t>
            </a:r>
            <a:r>
              <a:rPr lang="en-AU" dirty="0"/>
              <a:t> </a:t>
            </a:r>
            <a:r>
              <a:rPr lang="en-AU" dirty="0" err="1"/>
              <a:t>tempat</a:t>
            </a:r>
            <a:r>
              <a:rPr lang="en-AU" dirty="0"/>
              <a:t> duduk yang </a:t>
            </a:r>
            <a:r>
              <a:rPr lang="en-AU" dirty="0" err="1"/>
              <a:t>nyaman</a:t>
            </a:r>
            <a:r>
              <a:rPr lang="en-AU" dirty="0"/>
              <a:t>, </a:t>
            </a:r>
            <a:r>
              <a:rPr lang="en-AU" dirty="0" err="1"/>
              <a:t>tidak</a:t>
            </a:r>
            <a:r>
              <a:rPr lang="en-AU" dirty="0"/>
              <a:t> </a:t>
            </a:r>
            <a:r>
              <a:rPr lang="en-AU" dirty="0" err="1"/>
              <a:t>menghalangi</a:t>
            </a:r>
            <a:r>
              <a:rPr lang="en-AU" dirty="0"/>
              <a:t> </a:t>
            </a:r>
            <a:r>
              <a:rPr lang="en-AU" dirty="0" err="1"/>
              <a:t>jalan</a:t>
            </a:r>
            <a:r>
              <a:rPr lang="en-AU" dirty="0"/>
              <a:t>, </a:t>
            </a:r>
            <a:r>
              <a:rPr lang="en-AU" dirty="0" err="1"/>
              <a:t>dengan</a:t>
            </a:r>
            <a:r>
              <a:rPr lang="en-AU" dirty="0"/>
              <a:t> </a:t>
            </a:r>
            <a:r>
              <a:rPr lang="en-AU" dirty="0" err="1"/>
              <a:t>makan</a:t>
            </a:r>
            <a:r>
              <a:rPr lang="en-AU" dirty="0"/>
              <a:t> </a:t>
            </a:r>
            <a:r>
              <a:rPr lang="en-AU" dirty="0" err="1"/>
              <a:t>diletakan</a:t>
            </a:r>
            <a:r>
              <a:rPr lang="en-AU" dirty="0"/>
              <a:t> </a:t>
            </a:r>
            <a:r>
              <a:rPr lang="en-AU" dirty="0" err="1"/>
              <a:t>diatas</a:t>
            </a:r>
            <a:r>
              <a:rPr lang="en-AU" dirty="0"/>
              <a:t> </a:t>
            </a:r>
            <a:r>
              <a:rPr lang="en-AU" dirty="0" err="1"/>
              <a:t>pangkuan</a:t>
            </a:r>
            <a:r>
              <a:rPr lang="en-AU" dirty="0"/>
              <a:t> </a:t>
            </a:r>
            <a:r>
              <a:rPr lang="en-AU" dirty="0" err="1"/>
              <a:t>sehingga</a:t>
            </a:r>
            <a:r>
              <a:rPr lang="en-AU" dirty="0"/>
              <a:t> </a:t>
            </a:r>
            <a:r>
              <a:rPr lang="en-AU" dirty="0" err="1"/>
              <a:t>makan</a:t>
            </a:r>
            <a:r>
              <a:rPr lang="en-AU" dirty="0"/>
              <a:t> denga </a:t>
            </a:r>
            <a:r>
              <a:rPr lang="en-AU" dirty="0" err="1"/>
              <a:t>sendok</a:t>
            </a:r>
            <a:r>
              <a:rPr lang="en-AU" dirty="0"/>
              <a:t> </a:t>
            </a:r>
            <a:r>
              <a:rPr lang="en-AU" dirty="0" err="1"/>
              <a:t>dan</a:t>
            </a:r>
            <a:r>
              <a:rPr lang="en-AU" dirty="0"/>
              <a:t> </a:t>
            </a:r>
            <a:r>
              <a:rPr lang="en-AU" dirty="0" err="1"/>
              <a:t>garpu</a:t>
            </a:r>
            <a:r>
              <a:rPr lang="en-AU" dirty="0"/>
              <a:t>.</a:t>
            </a:r>
            <a:endParaRPr lang="id-ID" dirty="0"/>
          </a:p>
          <a:p>
            <a:pPr lvl="1"/>
            <a:r>
              <a:rPr lang="en-AU" dirty="0" err="1" smtClean="0"/>
              <a:t>Makan</a:t>
            </a:r>
            <a:r>
              <a:rPr lang="en-AU" dirty="0" smtClean="0"/>
              <a:t> </a:t>
            </a:r>
            <a:r>
              <a:rPr lang="en-AU" dirty="0" err="1"/>
              <a:t>tanpa</a:t>
            </a:r>
            <a:r>
              <a:rPr lang="en-AU" dirty="0"/>
              <a:t> </a:t>
            </a:r>
            <a:r>
              <a:rPr lang="en-AU" dirty="0" err="1"/>
              <a:t>sendok</a:t>
            </a:r>
            <a:r>
              <a:rPr lang="en-AU" dirty="0"/>
              <a:t> </a:t>
            </a:r>
            <a:r>
              <a:rPr lang="en-AU" dirty="0" err="1"/>
              <a:t>dan</a:t>
            </a:r>
            <a:r>
              <a:rPr lang="en-AU" dirty="0"/>
              <a:t> </a:t>
            </a:r>
            <a:r>
              <a:rPr lang="en-AU" dirty="0" err="1"/>
              <a:t>garpu</a:t>
            </a:r>
            <a:r>
              <a:rPr lang="en-AU" dirty="0"/>
              <a:t>. </a:t>
            </a:r>
            <a:r>
              <a:rPr lang="en-AU" dirty="0" err="1"/>
              <a:t>Biasanya</a:t>
            </a:r>
            <a:r>
              <a:rPr lang="en-AU" dirty="0"/>
              <a:t> </a:t>
            </a:r>
            <a:r>
              <a:rPr lang="en-AU" dirty="0" err="1"/>
              <a:t>dilakukan</a:t>
            </a:r>
            <a:r>
              <a:rPr lang="en-AU" dirty="0"/>
              <a:t> </a:t>
            </a:r>
            <a:r>
              <a:rPr lang="en-AU" dirty="0" err="1"/>
              <a:t>diatas</a:t>
            </a:r>
            <a:r>
              <a:rPr lang="en-AU" dirty="0"/>
              <a:t> </a:t>
            </a:r>
            <a:r>
              <a:rPr lang="en-AU" dirty="0" err="1"/>
              <a:t>tikar</a:t>
            </a:r>
            <a:r>
              <a:rPr lang="en-AU" dirty="0"/>
              <a:t>, untuk </a:t>
            </a:r>
            <a:r>
              <a:rPr lang="en-AU" dirty="0" err="1"/>
              <a:t>itu</a:t>
            </a:r>
            <a:r>
              <a:rPr lang="en-AU" dirty="0"/>
              <a:t> </a:t>
            </a:r>
            <a:r>
              <a:rPr lang="en-AU" dirty="0" err="1"/>
              <a:t>lepaskan</a:t>
            </a:r>
            <a:r>
              <a:rPr lang="en-AU" dirty="0"/>
              <a:t> alas kaki </a:t>
            </a:r>
            <a:r>
              <a:rPr lang="en-AU" dirty="0" err="1"/>
              <a:t>berikut</a:t>
            </a:r>
            <a:r>
              <a:rPr lang="en-AU" dirty="0"/>
              <a:t> </a:t>
            </a:r>
            <a:r>
              <a:rPr lang="en-AU" dirty="0" err="1"/>
              <a:t>kaos</a:t>
            </a:r>
            <a:r>
              <a:rPr lang="en-AU" dirty="0"/>
              <a:t> </a:t>
            </a:r>
            <a:r>
              <a:rPr lang="en-AU" dirty="0" err="1"/>
              <a:t>kakinya</a:t>
            </a:r>
            <a:r>
              <a:rPr lang="en-AU" dirty="0"/>
              <a:t>. </a:t>
            </a:r>
            <a:r>
              <a:rPr lang="en-AU" dirty="0" err="1"/>
              <a:t>Cuci</a:t>
            </a:r>
            <a:r>
              <a:rPr lang="en-AU" dirty="0"/>
              <a:t>/</a:t>
            </a:r>
            <a:r>
              <a:rPr lang="en-AU" dirty="0" err="1"/>
              <a:t>basahi</a:t>
            </a:r>
            <a:r>
              <a:rPr lang="en-AU" dirty="0"/>
              <a:t> </a:t>
            </a:r>
            <a:r>
              <a:rPr lang="en-AU" dirty="0" err="1"/>
              <a:t>tangan</a:t>
            </a:r>
            <a:r>
              <a:rPr lang="en-AU" dirty="0"/>
              <a:t> </a:t>
            </a:r>
            <a:r>
              <a:rPr lang="en-AU" dirty="0" err="1"/>
              <a:t>tanpa</a:t>
            </a:r>
            <a:r>
              <a:rPr lang="en-AU" dirty="0"/>
              <a:t> </a:t>
            </a:r>
            <a:r>
              <a:rPr lang="en-AU" dirty="0" err="1"/>
              <a:t>mencipratkannya</a:t>
            </a:r>
            <a:r>
              <a:rPr lang="en-AU" dirty="0"/>
              <a:t>. </a:t>
            </a:r>
            <a:r>
              <a:rPr lang="en-AU" dirty="0" err="1"/>
              <a:t>Apabila</a:t>
            </a:r>
            <a:r>
              <a:rPr lang="en-AU" dirty="0"/>
              <a:t> </a:t>
            </a:r>
            <a:r>
              <a:rPr lang="en-AU" dirty="0" err="1"/>
              <a:t>hendak</a:t>
            </a:r>
            <a:r>
              <a:rPr lang="en-AU" dirty="0"/>
              <a:t> </a:t>
            </a:r>
            <a:r>
              <a:rPr lang="en-AU" dirty="0" err="1"/>
              <a:t>mengambil</a:t>
            </a:r>
            <a:r>
              <a:rPr lang="en-AU" dirty="0"/>
              <a:t> </a:t>
            </a:r>
            <a:r>
              <a:rPr lang="en-AU" dirty="0" err="1"/>
              <a:t>sayur</a:t>
            </a:r>
            <a:r>
              <a:rPr lang="en-AU" dirty="0"/>
              <a:t> </a:t>
            </a:r>
            <a:r>
              <a:rPr lang="en-AU" dirty="0" err="1"/>
              <a:t>atau</a:t>
            </a:r>
            <a:r>
              <a:rPr lang="en-AU" dirty="0"/>
              <a:t> </a:t>
            </a:r>
            <a:r>
              <a:rPr lang="en-AU" dirty="0" err="1"/>
              <a:t>lauk</a:t>
            </a:r>
            <a:r>
              <a:rPr lang="en-AU" dirty="0"/>
              <a:t> </a:t>
            </a:r>
            <a:r>
              <a:rPr lang="en-AU" dirty="0" err="1"/>
              <a:t>pauk</a:t>
            </a:r>
            <a:r>
              <a:rPr lang="en-AU" dirty="0"/>
              <a:t> </a:t>
            </a:r>
            <a:r>
              <a:rPr lang="en-AU" dirty="0" err="1"/>
              <a:t>pergunakanlah</a:t>
            </a:r>
            <a:r>
              <a:rPr lang="en-AU" dirty="0"/>
              <a:t> </a:t>
            </a:r>
            <a:r>
              <a:rPr lang="en-AU" dirty="0" err="1"/>
              <a:t>dengan</a:t>
            </a:r>
            <a:r>
              <a:rPr lang="en-AU" dirty="0"/>
              <a:t> </a:t>
            </a:r>
            <a:r>
              <a:rPr lang="en-AU" dirty="0" err="1"/>
              <a:t>tangan</a:t>
            </a:r>
            <a:r>
              <a:rPr lang="en-AU" dirty="0"/>
              <a:t> </a:t>
            </a:r>
            <a:r>
              <a:rPr lang="en-AU" dirty="0" err="1"/>
              <a:t>kiri</a:t>
            </a:r>
            <a:r>
              <a:rPr lang="en-AU" dirty="0"/>
              <a:t>, </a:t>
            </a:r>
            <a:r>
              <a:rPr lang="en-AU" dirty="0" err="1"/>
              <a:t>demikian</a:t>
            </a:r>
            <a:r>
              <a:rPr lang="en-AU" dirty="0"/>
              <a:t> juga </a:t>
            </a:r>
            <a:r>
              <a:rPr lang="en-AU" dirty="0" err="1"/>
              <a:t>hendak</a:t>
            </a:r>
            <a:r>
              <a:rPr lang="en-AU" dirty="0"/>
              <a:t> </a:t>
            </a:r>
            <a:r>
              <a:rPr lang="en-AU" dirty="0" err="1"/>
              <a:t>minum</a:t>
            </a:r>
            <a:r>
              <a:rPr lang="en-AU" dirty="0"/>
              <a:t>, </a:t>
            </a:r>
            <a:r>
              <a:rPr lang="en-AU" dirty="0" err="1"/>
              <a:t>gelas</a:t>
            </a:r>
            <a:r>
              <a:rPr lang="en-AU" dirty="0"/>
              <a:t> </a:t>
            </a:r>
            <a:r>
              <a:rPr lang="en-AU" dirty="0" err="1"/>
              <a:t>dipegang</a:t>
            </a:r>
            <a:r>
              <a:rPr lang="en-AU" dirty="0"/>
              <a:t> </a:t>
            </a:r>
            <a:r>
              <a:rPr lang="en-AU" dirty="0" err="1"/>
              <a:t>dengan</a:t>
            </a:r>
            <a:r>
              <a:rPr lang="en-AU" dirty="0"/>
              <a:t> </a:t>
            </a:r>
            <a:r>
              <a:rPr lang="en-AU" dirty="0" err="1"/>
              <a:t>tangan</a:t>
            </a:r>
            <a:r>
              <a:rPr lang="en-AU" dirty="0"/>
              <a:t> </a:t>
            </a:r>
            <a:r>
              <a:rPr lang="en-AU" dirty="0" err="1"/>
              <a:t>kiri</a:t>
            </a:r>
            <a:endParaRPr lang="id-ID" dirty="0"/>
          </a:p>
          <a:p>
            <a:endParaRPr lang="id-ID" dirty="0"/>
          </a:p>
        </p:txBody>
      </p:sp>
    </p:spTree>
    <p:extLst>
      <p:ext uri="{BB962C8B-B14F-4D97-AF65-F5344CB8AC3E}">
        <p14:creationId xmlns:p14="http://schemas.microsoft.com/office/powerpoint/2010/main" val="354406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 KEPEMIMPINAN</a:t>
            </a:r>
          </a:p>
        </p:txBody>
      </p:sp>
      <p:sp>
        <p:nvSpPr>
          <p:cNvPr id="3" name="Content Placeholder 2"/>
          <p:cNvSpPr>
            <a:spLocks noGrp="1"/>
          </p:cNvSpPr>
          <p:nvPr>
            <p:ph idx="1"/>
          </p:nvPr>
        </p:nvSpPr>
        <p:spPr/>
        <p:txBody>
          <a:bodyPr>
            <a:normAutofit fontScale="70000" lnSpcReduction="20000"/>
          </a:bodyPr>
          <a:lstStyle/>
          <a:p>
            <a:pPr algn="just"/>
            <a:r>
              <a:rPr lang="en-US" dirty="0"/>
              <a:t>Leadership </a:t>
            </a:r>
            <a:r>
              <a:rPr lang="en-US" dirty="0" err="1"/>
              <a:t>adalah</a:t>
            </a:r>
            <a:r>
              <a:rPr lang="en-US" dirty="0"/>
              <a:t> </a:t>
            </a:r>
            <a:r>
              <a:rPr lang="en-US" dirty="0" err="1"/>
              <a:t>pekerjaan</a:t>
            </a:r>
            <a:r>
              <a:rPr lang="en-US" dirty="0"/>
              <a:t> </a:t>
            </a:r>
            <a:r>
              <a:rPr lang="en-US" dirty="0" err="1" smtClean="0"/>
              <a:t>keyakinan</a:t>
            </a:r>
            <a:r>
              <a:rPr lang="en-US" dirty="0" smtClean="0"/>
              <a:t>. </a:t>
            </a:r>
            <a:r>
              <a:rPr lang="en-US" dirty="0" err="1"/>
              <a:t>Bagaimana</a:t>
            </a:r>
            <a:r>
              <a:rPr lang="en-US" dirty="0"/>
              <a:t> </a:t>
            </a:r>
            <a:r>
              <a:rPr lang="en-US" dirty="0" err="1"/>
              <a:t>tidak</a:t>
            </a:r>
            <a:r>
              <a:rPr lang="en-US" dirty="0"/>
              <a:t>? </a:t>
            </a:r>
            <a:r>
              <a:rPr lang="en-US" dirty="0" err="1"/>
              <a:t>Seoarang</a:t>
            </a:r>
            <a:r>
              <a:rPr lang="en-US" dirty="0"/>
              <a:t> leader </a:t>
            </a:r>
            <a:r>
              <a:rPr lang="en-US" dirty="0" err="1"/>
              <a:t>harus</a:t>
            </a:r>
            <a:r>
              <a:rPr lang="en-US" dirty="0"/>
              <a:t> </a:t>
            </a:r>
            <a:r>
              <a:rPr lang="en-US" dirty="0" err="1"/>
              <a:t>mampu</a:t>
            </a:r>
            <a:r>
              <a:rPr lang="en-US" dirty="0"/>
              <a:t> </a:t>
            </a:r>
            <a:r>
              <a:rPr lang="en-US" dirty="0" err="1"/>
              <a:t>mempertahankan</a:t>
            </a:r>
            <a:r>
              <a:rPr lang="en-US" dirty="0"/>
              <a:t> </a:t>
            </a:r>
            <a:r>
              <a:rPr lang="en-US" dirty="0" err="1"/>
              <a:t>sikap</a:t>
            </a:r>
            <a:r>
              <a:rPr lang="en-US" dirty="0"/>
              <a:t> </a:t>
            </a:r>
            <a:r>
              <a:rPr lang="en-US" dirty="0" err="1"/>
              <a:t>positif</a:t>
            </a:r>
            <a:r>
              <a:rPr lang="en-US" dirty="0"/>
              <a:t> </a:t>
            </a:r>
            <a:r>
              <a:rPr lang="en-US" dirty="0" err="1"/>
              <a:t>ketika</a:t>
            </a:r>
            <a:r>
              <a:rPr lang="en-US" dirty="0"/>
              <a:t> </a:t>
            </a:r>
            <a:r>
              <a:rPr lang="en-US" dirty="0" err="1"/>
              <a:t>semua</a:t>
            </a:r>
            <a:r>
              <a:rPr lang="en-US" dirty="0"/>
              <a:t> </a:t>
            </a:r>
            <a:r>
              <a:rPr lang="en-US" dirty="0" err="1"/>
              <a:t>keadaan</a:t>
            </a:r>
            <a:r>
              <a:rPr lang="en-US" dirty="0"/>
              <a:t> </a:t>
            </a:r>
            <a:r>
              <a:rPr lang="en-US" dirty="0" err="1"/>
              <a:t>mengatakan</a:t>
            </a:r>
            <a:r>
              <a:rPr lang="en-US" dirty="0"/>
              <a:t> “</a:t>
            </a:r>
            <a:r>
              <a:rPr lang="en-US" dirty="0" err="1"/>
              <a:t>semua</a:t>
            </a:r>
            <a:r>
              <a:rPr lang="en-US" dirty="0"/>
              <a:t> </a:t>
            </a:r>
            <a:r>
              <a:rPr lang="en-US" dirty="0" err="1"/>
              <a:t>telah</a:t>
            </a:r>
            <a:r>
              <a:rPr lang="en-US" dirty="0"/>
              <a:t> </a:t>
            </a:r>
            <a:r>
              <a:rPr lang="en-US" dirty="0" err="1"/>
              <a:t>berakhir</a:t>
            </a:r>
            <a:r>
              <a:rPr lang="en-US" dirty="0"/>
              <a:t>”. </a:t>
            </a:r>
            <a:r>
              <a:rPr lang="en-US" dirty="0" err="1"/>
              <a:t>Butuh</a:t>
            </a:r>
            <a:r>
              <a:rPr lang="en-US" dirty="0"/>
              <a:t> </a:t>
            </a:r>
            <a:r>
              <a:rPr lang="en-US" dirty="0" err="1"/>
              <a:t>sebuah</a:t>
            </a:r>
            <a:r>
              <a:rPr lang="en-US" dirty="0"/>
              <a:t> </a:t>
            </a:r>
            <a:r>
              <a:rPr lang="en-US" dirty="0" err="1"/>
              <a:t>keimanan</a:t>
            </a:r>
            <a:r>
              <a:rPr lang="en-US" dirty="0"/>
              <a:t>, </a:t>
            </a:r>
            <a:r>
              <a:rPr lang="en-US" dirty="0" err="1"/>
              <a:t>atau</a:t>
            </a:r>
            <a:r>
              <a:rPr lang="en-US" dirty="0"/>
              <a:t> </a:t>
            </a:r>
            <a:r>
              <a:rPr lang="en-US" dirty="0" err="1"/>
              <a:t>kepercayaan</a:t>
            </a:r>
            <a:r>
              <a:rPr lang="en-US" dirty="0"/>
              <a:t> yang </a:t>
            </a:r>
            <a:r>
              <a:rPr lang="en-US" dirty="0" err="1"/>
              <a:t>mendalam</a:t>
            </a:r>
            <a:r>
              <a:rPr lang="en-US" dirty="0"/>
              <a:t> </a:t>
            </a:r>
            <a:r>
              <a:rPr lang="en-US" dirty="0" err="1"/>
              <a:t>bahwa</a:t>
            </a:r>
            <a:r>
              <a:rPr lang="en-US" dirty="0"/>
              <a:t> “everything is </a:t>
            </a:r>
            <a:r>
              <a:rPr lang="en-US" dirty="0" err="1"/>
              <a:t>gonna</a:t>
            </a:r>
            <a:r>
              <a:rPr lang="en-US" dirty="0"/>
              <a:t> be alright”. </a:t>
            </a:r>
            <a:r>
              <a:rPr lang="en-US" dirty="0" err="1"/>
              <a:t>Walau</a:t>
            </a:r>
            <a:r>
              <a:rPr lang="en-US" dirty="0"/>
              <a:t> </a:t>
            </a:r>
            <a:r>
              <a:rPr lang="en-US" dirty="0" err="1"/>
              <a:t>pada</a:t>
            </a:r>
            <a:r>
              <a:rPr lang="en-US" dirty="0"/>
              <a:t> </a:t>
            </a:r>
            <a:r>
              <a:rPr lang="en-US" dirty="0" err="1"/>
              <a:t>akhirnya</a:t>
            </a:r>
            <a:r>
              <a:rPr lang="en-US" dirty="0"/>
              <a:t> </a:t>
            </a:r>
            <a:r>
              <a:rPr lang="en-US" dirty="0" err="1"/>
              <a:t>keadaan</a:t>
            </a:r>
            <a:r>
              <a:rPr lang="en-US" dirty="0"/>
              <a:t> </a:t>
            </a:r>
            <a:r>
              <a:rPr lang="en-US" dirty="0" err="1"/>
              <a:t>tidak</a:t>
            </a:r>
            <a:r>
              <a:rPr lang="en-US" dirty="0"/>
              <a:t> </a:t>
            </a:r>
            <a:r>
              <a:rPr lang="en-US" dirty="0" err="1"/>
              <a:t>sesuai</a:t>
            </a:r>
            <a:r>
              <a:rPr lang="en-US" dirty="0"/>
              <a:t> </a:t>
            </a:r>
            <a:r>
              <a:rPr lang="en-US" dirty="0" err="1"/>
              <a:t>dengan</a:t>
            </a:r>
            <a:r>
              <a:rPr lang="en-US" dirty="0"/>
              <a:t> yang </a:t>
            </a:r>
            <a:r>
              <a:rPr lang="en-US" dirty="0" err="1"/>
              <a:t>diharapkan</a:t>
            </a:r>
            <a:r>
              <a:rPr lang="en-US" dirty="0"/>
              <a:t> </a:t>
            </a:r>
            <a:r>
              <a:rPr lang="en-US" dirty="0" err="1"/>
              <a:t>namun</a:t>
            </a:r>
            <a:r>
              <a:rPr lang="en-US" dirty="0"/>
              <a:t> </a:t>
            </a:r>
            <a:r>
              <a:rPr lang="en-US" dirty="0" err="1"/>
              <a:t>tetap</a:t>
            </a:r>
            <a:r>
              <a:rPr lang="en-US" dirty="0"/>
              <a:t> </a:t>
            </a:r>
            <a:r>
              <a:rPr lang="en-US" dirty="0" err="1"/>
              <a:t>positif</a:t>
            </a:r>
            <a:r>
              <a:rPr lang="en-US" dirty="0"/>
              <a:t> </a:t>
            </a:r>
            <a:r>
              <a:rPr lang="en-US" dirty="0" err="1"/>
              <a:t>dalam</a:t>
            </a:r>
            <a:r>
              <a:rPr lang="en-US" dirty="0"/>
              <a:t> </a:t>
            </a:r>
            <a:r>
              <a:rPr lang="en-US" dirty="0" err="1"/>
              <a:t>keadaan</a:t>
            </a:r>
            <a:r>
              <a:rPr lang="en-US" dirty="0"/>
              <a:t> yang </a:t>
            </a:r>
            <a:r>
              <a:rPr lang="en-US" dirty="0" err="1"/>
              <a:t>begitu</a:t>
            </a:r>
            <a:r>
              <a:rPr lang="en-US" dirty="0"/>
              <a:t> negative </a:t>
            </a:r>
            <a:r>
              <a:rPr lang="en-US" dirty="0" err="1"/>
              <a:t>adalah</a:t>
            </a:r>
            <a:r>
              <a:rPr lang="en-US" dirty="0"/>
              <a:t> </a:t>
            </a:r>
            <a:r>
              <a:rPr lang="en-US" dirty="0" err="1"/>
              <a:t>suatu</a:t>
            </a:r>
            <a:r>
              <a:rPr lang="en-US" dirty="0"/>
              <a:t> </a:t>
            </a:r>
            <a:r>
              <a:rPr lang="en-US" dirty="0" err="1"/>
              <a:t>sikap</a:t>
            </a:r>
            <a:r>
              <a:rPr lang="en-US" dirty="0"/>
              <a:t> yang </a:t>
            </a:r>
            <a:r>
              <a:rPr lang="en-US" dirty="0" err="1"/>
              <a:t>mutlak</a:t>
            </a:r>
            <a:r>
              <a:rPr lang="en-US" dirty="0"/>
              <a:t> </a:t>
            </a:r>
            <a:r>
              <a:rPr lang="en-US" dirty="0" err="1"/>
              <a:t>dimiliki</a:t>
            </a:r>
            <a:r>
              <a:rPr lang="en-US" dirty="0"/>
              <a:t> </a:t>
            </a:r>
            <a:r>
              <a:rPr lang="en-US" dirty="0" err="1"/>
              <a:t>oleh</a:t>
            </a:r>
            <a:r>
              <a:rPr lang="en-US" dirty="0"/>
              <a:t> </a:t>
            </a:r>
            <a:r>
              <a:rPr lang="en-US" dirty="0" err="1"/>
              <a:t>seorang</a:t>
            </a:r>
            <a:r>
              <a:rPr lang="en-US" dirty="0"/>
              <a:t> </a:t>
            </a:r>
            <a:r>
              <a:rPr lang="en-US" dirty="0" err="1"/>
              <a:t>pemimpin</a:t>
            </a:r>
            <a:r>
              <a:rPr lang="en-US" dirty="0"/>
              <a:t>.</a:t>
            </a:r>
          </a:p>
          <a:p>
            <a:pPr algn="just"/>
            <a:r>
              <a:rPr lang="en-US" dirty="0"/>
              <a:t>Leadership </a:t>
            </a:r>
            <a:r>
              <a:rPr lang="en-US" dirty="0" err="1"/>
              <a:t>adalah</a:t>
            </a:r>
            <a:r>
              <a:rPr lang="en-US" dirty="0"/>
              <a:t> </a:t>
            </a:r>
            <a:r>
              <a:rPr lang="en-US" dirty="0" err="1"/>
              <a:t>pekerjaan</a:t>
            </a:r>
            <a:r>
              <a:rPr lang="en-US" dirty="0"/>
              <a:t> </a:t>
            </a:r>
            <a:r>
              <a:rPr lang="en-US" dirty="0" err="1"/>
              <a:t>mengajar</a:t>
            </a:r>
            <a:r>
              <a:rPr lang="en-US" dirty="0"/>
              <a:t>. </a:t>
            </a:r>
            <a:r>
              <a:rPr lang="en-US" dirty="0" err="1"/>
              <a:t>Pada</a:t>
            </a:r>
            <a:r>
              <a:rPr lang="en-US" dirty="0"/>
              <a:t> </a:t>
            </a:r>
            <a:r>
              <a:rPr lang="en-US" dirty="0" err="1"/>
              <a:t>dasarnya</a:t>
            </a:r>
            <a:r>
              <a:rPr lang="en-US" dirty="0"/>
              <a:t> </a:t>
            </a:r>
            <a:r>
              <a:rPr lang="en-US" dirty="0" err="1"/>
              <a:t>semua</a:t>
            </a:r>
            <a:r>
              <a:rPr lang="en-US" dirty="0"/>
              <a:t> </a:t>
            </a:r>
            <a:r>
              <a:rPr lang="en-US" dirty="0" err="1"/>
              <a:t>pemimpin</a:t>
            </a:r>
            <a:r>
              <a:rPr lang="en-US" dirty="0"/>
              <a:t> </a:t>
            </a:r>
            <a:r>
              <a:rPr lang="en-US" dirty="0" err="1"/>
              <a:t>adalah</a:t>
            </a:r>
            <a:r>
              <a:rPr lang="en-US" dirty="0"/>
              <a:t> </a:t>
            </a:r>
            <a:r>
              <a:rPr lang="en-US" dirty="0" err="1"/>
              <a:t>seorang</a:t>
            </a:r>
            <a:r>
              <a:rPr lang="en-US" dirty="0"/>
              <a:t> guru </a:t>
            </a:r>
            <a:r>
              <a:rPr lang="en-US" dirty="0" err="1"/>
              <a:t>bagi</a:t>
            </a:r>
            <a:r>
              <a:rPr lang="en-US" dirty="0"/>
              <a:t> para </a:t>
            </a:r>
            <a:r>
              <a:rPr lang="en-US" dirty="0" err="1"/>
              <a:t>pengikutnya</a:t>
            </a:r>
            <a:r>
              <a:rPr lang="en-US" dirty="0"/>
              <a:t>. </a:t>
            </a:r>
            <a:r>
              <a:rPr lang="en-US" dirty="0" err="1"/>
              <a:t>Mengajar</a:t>
            </a:r>
            <a:r>
              <a:rPr lang="en-US" dirty="0"/>
              <a:t> </a:t>
            </a:r>
            <a:r>
              <a:rPr lang="en-US" dirty="0" err="1"/>
              <a:t>tidak</a:t>
            </a:r>
            <a:r>
              <a:rPr lang="en-US" dirty="0"/>
              <a:t> </a:t>
            </a:r>
            <a:r>
              <a:rPr lang="en-US" dirty="0" err="1"/>
              <a:t>melulu</a:t>
            </a:r>
            <a:r>
              <a:rPr lang="en-US" dirty="0"/>
              <a:t> </a:t>
            </a:r>
            <a:r>
              <a:rPr lang="en-US" dirty="0" err="1"/>
              <a:t>menyoal</a:t>
            </a:r>
            <a:r>
              <a:rPr lang="en-US" dirty="0"/>
              <a:t> transfer of knowledge </a:t>
            </a:r>
            <a:r>
              <a:rPr lang="en-US" dirty="0" err="1"/>
              <a:t>dan</a:t>
            </a:r>
            <a:r>
              <a:rPr lang="en-US" dirty="0"/>
              <a:t> skill, </a:t>
            </a:r>
            <a:r>
              <a:rPr lang="en-US" dirty="0" err="1"/>
              <a:t>tapi</a:t>
            </a:r>
            <a:r>
              <a:rPr lang="en-US" dirty="0"/>
              <a:t> juga yang </a:t>
            </a:r>
            <a:r>
              <a:rPr lang="en-US" dirty="0" err="1"/>
              <a:t>terpenting</a:t>
            </a:r>
            <a:r>
              <a:rPr lang="en-US" dirty="0"/>
              <a:t> </a:t>
            </a:r>
            <a:r>
              <a:rPr lang="en-US" dirty="0" err="1"/>
              <a:t>adalah</a:t>
            </a:r>
            <a:r>
              <a:rPr lang="en-US" dirty="0"/>
              <a:t> transfer of value. </a:t>
            </a:r>
            <a:r>
              <a:rPr lang="en-US" dirty="0" err="1"/>
              <a:t>Semua</a:t>
            </a:r>
            <a:r>
              <a:rPr lang="en-US" dirty="0"/>
              <a:t> </a:t>
            </a:r>
            <a:r>
              <a:rPr lang="en-US" dirty="0" err="1"/>
              <a:t>pemimpin</a:t>
            </a:r>
            <a:r>
              <a:rPr lang="en-US" dirty="0"/>
              <a:t> </a:t>
            </a:r>
            <a:r>
              <a:rPr lang="en-US" dirty="0" err="1"/>
              <a:t>pasti</a:t>
            </a:r>
            <a:r>
              <a:rPr lang="en-US" dirty="0"/>
              <a:t> </a:t>
            </a:r>
            <a:r>
              <a:rPr lang="en-US" dirty="0" err="1"/>
              <a:t>adalah</a:t>
            </a:r>
            <a:r>
              <a:rPr lang="en-US" dirty="0"/>
              <a:t> guru </a:t>
            </a:r>
            <a:r>
              <a:rPr lang="en-US" dirty="0" err="1"/>
              <a:t>namun</a:t>
            </a:r>
            <a:r>
              <a:rPr lang="en-US" dirty="0"/>
              <a:t> </a:t>
            </a:r>
            <a:r>
              <a:rPr lang="en-US" dirty="0" err="1"/>
              <a:t>tidak</a:t>
            </a:r>
            <a:r>
              <a:rPr lang="en-US" dirty="0"/>
              <a:t> </a:t>
            </a:r>
            <a:r>
              <a:rPr lang="en-US" dirty="0" err="1"/>
              <a:t>semua</a:t>
            </a:r>
            <a:r>
              <a:rPr lang="en-US" dirty="0"/>
              <a:t> guru </a:t>
            </a:r>
            <a:r>
              <a:rPr lang="en-US" dirty="0" err="1"/>
              <a:t>adalah</a:t>
            </a:r>
            <a:r>
              <a:rPr lang="en-US" dirty="0"/>
              <a:t> </a:t>
            </a:r>
            <a:r>
              <a:rPr lang="en-US" dirty="0" err="1"/>
              <a:t>pemimpin</a:t>
            </a:r>
            <a:r>
              <a:rPr lang="en-US" dirty="0"/>
              <a:t>. </a:t>
            </a:r>
            <a:r>
              <a:rPr lang="en-US" dirty="0" err="1"/>
              <a:t>Pemimpin</a:t>
            </a:r>
            <a:r>
              <a:rPr lang="en-US" dirty="0"/>
              <a:t> </a:t>
            </a:r>
            <a:r>
              <a:rPr lang="en-US" dirty="0" err="1"/>
              <a:t>sebagai</a:t>
            </a:r>
            <a:r>
              <a:rPr lang="en-US" dirty="0"/>
              <a:t> </a:t>
            </a:r>
            <a:r>
              <a:rPr lang="en-US" dirty="0" err="1"/>
              <a:t>seoarang</a:t>
            </a:r>
            <a:r>
              <a:rPr lang="en-US" dirty="0"/>
              <a:t> guru juga </a:t>
            </a:r>
            <a:r>
              <a:rPr lang="en-US" dirty="0" err="1"/>
              <a:t>dituntut</a:t>
            </a:r>
            <a:r>
              <a:rPr lang="en-US" dirty="0"/>
              <a:t> </a:t>
            </a:r>
            <a:r>
              <a:rPr lang="en-US" dirty="0" err="1"/>
              <a:t>untuk</a:t>
            </a:r>
            <a:r>
              <a:rPr lang="en-US" dirty="0"/>
              <a:t> </a:t>
            </a:r>
            <a:r>
              <a:rPr lang="en-US" dirty="0" err="1"/>
              <a:t>menjadi</a:t>
            </a:r>
            <a:r>
              <a:rPr lang="en-US" dirty="0"/>
              <a:t> role model </a:t>
            </a:r>
            <a:r>
              <a:rPr lang="en-US" dirty="0" err="1"/>
              <a:t>bagi</a:t>
            </a:r>
            <a:r>
              <a:rPr lang="en-US" dirty="0"/>
              <a:t> </a:t>
            </a:r>
            <a:r>
              <a:rPr lang="en-US" dirty="0" err="1"/>
              <a:t>pengikutnya</a:t>
            </a:r>
            <a:r>
              <a:rPr lang="en-US" dirty="0"/>
              <a:t>, </a:t>
            </a:r>
            <a:r>
              <a:rPr lang="en-US" dirty="0" err="1"/>
              <a:t>mengajar</a:t>
            </a:r>
            <a:r>
              <a:rPr lang="en-US" dirty="0"/>
              <a:t> </a:t>
            </a:r>
            <a:r>
              <a:rPr lang="en-US" dirty="0" err="1"/>
              <a:t>bisa</a:t>
            </a:r>
            <a:r>
              <a:rPr lang="en-US" dirty="0"/>
              <a:t> </a:t>
            </a:r>
            <a:r>
              <a:rPr lang="en-US" dirty="0" err="1"/>
              <a:t>dengan</a:t>
            </a:r>
            <a:r>
              <a:rPr lang="en-US" dirty="0"/>
              <a:t> member </a:t>
            </a:r>
            <a:r>
              <a:rPr lang="en-US" dirty="0" err="1"/>
              <a:t>contoh</a:t>
            </a:r>
            <a:r>
              <a:rPr lang="en-US" dirty="0"/>
              <a:t>. </a:t>
            </a:r>
            <a:r>
              <a:rPr lang="en-US" dirty="0" err="1"/>
              <a:t>Pemimpin</a:t>
            </a:r>
            <a:r>
              <a:rPr lang="en-US" dirty="0"/>
              <a:t> juga </a:t>
            </a:r>
            <a:r>
              <a:rPr lang="en-US" dirty="0" err="1"/>
              <a:t>harus</a:t>
            </a:r>
            <a:r>
              <a:rPr lang="en-US" dirty="0"/>
              <a:t> </a:t>
            </a:r>
            <a:r>
              <a:rPr lang="en-US" dirty="0" err="1"/>
              <a:t>bisa</a:t>
            </a:r>
            <a:r>
              <a:rPr lang="en-US" dirty="0"/>
              <a:t> </a:t>
            </a:r>
            <a:r>
              <a:rPr lang="en-US" dirty="0" err="1"/>
              <a:t>menyederhanakan</a:t>
            </a:r>
            <a:r>
              <a:rPr lang="en-US" dirty="0"/>
              <a:t> </a:t>
            </a:r>
            <a:r>
              <a:rPr lang="en-US" dirty="0" err="1"/>
              <a:t>sebuah</a:t>
            </a:r>
            <a:r>
              <a:rPr lang="en-US" dirty="0"/>
              <a:t> </a:t>
            </a:r>
            <a:r>
              <a:rPr lang="en-US" dirty="0" err="1"/>
              <a:t>pekerjaan</a:t>
            </a:r>
            <a:r>
              <a:rPr lang="en-US" dirty="0"/>
              <a:t> </a:t>
            </a:r>
            <a:r>
              <a:rPr lang="en-US" dirty="0" err="1"/>
              <a:t>atau</a:t>
            </a:r>
            <a:r>
              <a:rPr lang="en-US" dirty="0"/>
              <a:t> </a:t>
            </a:r>
            <a:r>
              <a:rPr lang="en-US" dirty="0" err="1"/>
              <a:t>strategi</a:t>
            </a:r>
            <a:r>
              <a:rPr lang="en-US" dirty="0"/>
              <a:t> yang </a:t>
            </a:r>
            <a:r>
              <a:rPr lang="en-US" dirty="0" err="1"/>
              <a:t>sulit</a:t>
            </a:r>
            <a:r>
              <a:rPr lang="en-US" dirty="0"/>
              <a:t> </a:t>
            </a:r>
            <a:r>
              <a:rPr lang="en-US" dirty="0" err="1"/>
              <a:t>menjadi</a:t>
            </a:r>
            <a:r>
              <a:rPr lang="en-US" dirty="0"/>
              <a:t> </a:t>
            </a:r>
            <a:r>
              <a:rPr lang="en-US" dirty="0" err="1"/>
              <a:t>sesuatu</a:t>
            </a:r>
            <a:r>
              <a:rPr lang="en-US" dirty="0"/>
              <a:t> yang </a:t>
            </a:r>
            <a:r>
              <a:rPr lang="en-US" dirty="0" err="1"/>
              <a:t>mudah</a:t>
            </a:r>
            <a:r>
              <a:rPr lang="en-US" dirty="0"/>
              <a:t> </a:t>
            </a:r>
            <a:r>
              <a:rPr lang="en-US" dirty="0" err="1"/>
              <a:t>dimengerti</a:t>
            </a:r>
            <a:r>
              <a:rPr lang="en-US" dirty="0"/>
              <a:t> </a:t>
            </a:r>
            <a:r>
              <a:rPr lang="en-US" dirty="0" err="1"/>
              <a:t>oleh</a:t>
            </a:r>
            <a:r>
              <a:rPr lang="en-US" dirty="0"/>
              <a:t> </a:t>
            </a:r>
            <a:r>
              <a:rPr lang="en-US" dirty="0" err="1"/>
              <a:t>bawahannya</a:t>
            </a:r>
            <a:r>
              <a:rPr lang="en-US" dirty="0"/>
              <a:t>.</a:t>
            </a:r>
          </a:p>
          <a:p>
            <a:pPr algn="just"/>
            <a:r>
              <a:rPr lang="en-US" dirty="0"/>
              <a:t>Leadership </a:t>
            </a:r>
            <a:r>
              <a:rPr lang="en-US" dirty="0" err="1"/>
              <a:t>adalah</a:t>
            </a:r>
            <a:r>
              <a:rPr lang="en-US" dirty="0"/>
              <a:t> </a:t>
            </a:r>
            <a:r>
              <a:rPr lang="en-US" dirty="0" err="1"/>
              <a:t>pekerjaan</a:t>
            </a:r>
            <a:r>
              <a:rPr lang="en-US" dirty="0"/>
              <a:t> </a:t>
            </a:r>
            <a:r>
              <a:rPr lang="en-US" dirty="0" err="1"/>
              <a:t>berkorban</a:t>
            </a:r>
            <a:r>
              <a:rPr lang="en-US" dirty="0"/>
              <a:t>. Simon Sinek </a:t>
            </a:r>
            <a:r>
              <a:rPr lang="en-US" dirty="0" err="1"/>
              <a:t>punya</a:t>
            </a:r>
            <a:r>
              <a:rPr lang="en-US" dirty="0"/>
              <a:t> </a:t>
            </a:r>
            <a:r>
              <a:rPr lang="en-US" dirty="0" err="1"/>
              <a:t>buku</a:t>
            </a:r>
            <a:r>
              <a:rPr lang="en-US" dirty="0"/>
              <a:t> </a:t>
            </a:r>
            <a:r>
              <a:rPr lang="en-US" dirty="0" err="1"/>
              <a:t>berjudul</a:t>
            </a:r>
            <a:r>
              <a:rPr lang="en-US" dirty="0"/>
              <a:t> “Leaders eats last”, </a:t>
            </a:r>
            <a:r>
              <a:rPr lang="en-US" dirty="0" err="1"/>
              <a:t>beliau</a:t>
            </a:r>
            <a:r>
              <a:rPr lang="en-US" dirty="0"/>
              <a:t> </a:t>
            </a:r>
            <a:r>
              <a:rPr lang="en-US" dirty="0" err="1"/>
              <a:t>banyak</a:t>
            </a:r>
            <a:r>
              <a:rPr lang="en-US" dirty="0"/>
              <a:t> </a:t>
            </a:r>
            <a:r>
              <a:rPr lang="en-US" dirty="0" err="1"/>
              <a:t>berbicara</a:t>
            </a:r>
            <a:r>
              <a:rPr lang="en-US" dirty="0"/>
              <a:t> </a:t>
            </a:r>
            <a:r>
              <a:rPr lang="en-US" dirty="0" err="1"/>
              <a:t>tentang</a:t>
            </a:r>
            <a:r>
              <a:rPr lang="en-US" dirty="0"/>
              <a:t> </a:t>
            </a:r>
            <a:r>
              <a:rPr lang="en-US" dirty="0" err="1"/>
              <a:t>bagaimana</a:t>
            </a:r>
            <a:r>
              <a:rPr lang="en-US" dirty="0"/>
              <a:t> </a:t>
            </a:r>
            <a:r>
              <a:rPr lang="en-US" dirty="0" err="1"/>
              <a:t>seorang</a:t>
            </a:r>
            <a:r>
              <a:rPr lang="en-US" dirty="0"/>
              <a:t> </a:t>
            </a:r>
            <a:r>
              <a:rPr lang="en-US" dirty="0" err="1"/>
              <a:t>pemimpin</a:t>
            </a:r>
            <a:r>
              <a:rPr lang="en-US" dirty="0"/>
              <a:t> </a:t>
            </a:r>
            <a:r>
              <a:rPr lang="en-US" dirty="0" err="1"/>
              <a:t>harus</a:t>
            </a:r>
            <a:r>
              <a:rPr lang="en-US" dirty="0"/>
              <a:t> </a:t>
            </a:r>
            <a:r>
              <a:rPr lang="en-US" dirty="0" err="1"/>
              <a:t>memberikan</a:t>
            </a:r>
            <a:r>
              <a:rPr lang="en-US" dirty="0"/>
              <a:t> rasa </a:t>
            </a:r>
            <a:r>
              <a:rPr lang="en-US" dirty="0" err="1"/>
              <a:t>nyaman</a:t>
            </a:r>
            <a:r>
              <a:rPr lang="en-US" dirty="0"/>
              <a:t> </a:t>
            </a:r>
            <a:r>
              <a:rPr lang="en-US" dirty="0" err="1"/>
              <a:t>kepada</a:t>
            </a:r>
            <a:r>
              <a:rPr lang="en-US" dirty="0"/>
              <a:t> </a:t>
            </a:r>
            <a:r>
              <a:rPr lang="en-US" dirty="0" err="1"/>
              <a:t>anak</a:t>
            </a:r>
            <a:r>
              <a:rPr lang="en-US" dirty="0"/>
              <a:t> </a:t>
            </a:r>
            <a:r>
              <a:rPr lang="en-US" dirty="0" err="1"/>
              <a:t>buahnya</a:t>
            </a:r>
            <a:r>
              <a:rPr lang="en-US" dirty="0"/>
              <a:t>. </a:t>
            </a:r>
            <a:r>
              <a:rPr lang="en-US" dirty="0" err="1"/>
              <a:t>Pemimpin</a:t>
            </a:r>
            <a:r>
              <a:rPr lang="en-US" dirty="0"/>
              <a:t> juga </a:t>
            </a:r>
            <a:r>
              <a:rPr lang="en-US" dirty="0" err="1"/>
              <a:t>menginspirasi</a:t>
            </a:r>
            <a:r>
              <a:rPr lang="en-US" dirty="0"/>
              <a:t> </a:t>
            </a:r>
            <a:r>
              <a:rPr lang="en-US" dirty="0" err="1"/>
              <a:t>anak</a:t>
            </a:r>
            <a:r>
              <a:rPr lang="en-US" dirty="0"/>
              <a:t> </a:t>
            </a:r>
            <a:r>
              <a:rPr lang="en-US" dirty="0" err="1"/>
              <a:t>buahnya</a:t>
            </a:r>
            <a:r>
              <a:rPr lang="en-US" dirty="0"/>
              <a:t> </a:t>
            </a:r>
            <a:r>
              <a:rPr lang="en-US" dirty="0" err="1"/>
              <a:t>untuk</a:t>
            </a:r>
            <a:r>
              <a:rPr lang="en-US" dirty="0"/>
              <a:t> </a:t>
            </a:r>
            <a:r>
              <a:rPr lang="en-US" dirty="0" err="1"/>
              <a:t>mau</a:t>
            </a:r>
            <a:r>
              <a:rPr lang="en-US" dirty="0"/>
              <a:t> </a:t>
            </a:r>
            <a:r>
              <a:rPr lang="en-US" dirty="0" err="1"/>
              <a:t>berkorban</a:t>
            </a:r>
            <a:r>
              <a:rPr lang="en-US" dirty="0"/>
              <a:t> </a:t>
            </a:r>
            <a:r>
              <a:rPr lang="en-US" dirty="0" err="1"/>
              <a:t>untuk</a:t>
            </a:r>
            <a:r>
              <a:rPr lang="en-US" dirty="0"/>
              <a:t> </a:t>
            </a:r>
            <a:r>
              <a:rPr lang="en-US" dirty="0" err="1"/>
              <a:t>tim</a:t>
            </a:r>
            <a:r>
              <a:rPr lang="en-US" dirty="0"/>
              <a:t> </a:t>
            </a:r>
            <a:r>
              <a:rPr lang="en-US" dirty="0" err="1"/>
              <a:t>dan</a:t>
            </a:r>
            <a:r>
              <a:rPr lang="en-US" dirty="0"/>
              <a:t> </a:t>
            </a:r>
            <a:r>
              <a:rPr lang="en-US" dirty="0" err="1"/>
              <a:t>pemimpinya</a:t>
            </a:r>
            <a:r>
              <a:rPr lang="en-US" dirty="0"/>
              <a:t> </a:t>
            </a:r>
            <a:r>
              <a:rPr lang="en-US" dirty="0" err="1"/>
              <a:t>dikarenakan</a:t>
            </a:r>
            <a:r>
              <a:rPr lang="en-US" dirty="0"/>
              <a:t> </a:t>
            </a:r>
            <a:r>
              <a:rPr lang="en-US" dirty="0" err="1"/>
              <a:t>pemimpin</a:t>
            </a:r>
            <a:r>
              <a:rPr lang="en-US" dirty="0"/>
              <a:t> </a:t>
            </a:r>
            <a:r>
              <a:rPr lang="en-US" dirty="0" err="1"/>
              <a:t>tersebut</a:t>
            </a:r>
            <a:r>
              <a:rPr lang="en-US" dirty="0"/>
              <a:t> </a:t>
            </a:r>
            <a:r>
              <a:rPr lang="en-US" dirty="0" err="1"/>
              <a:t>telah</a:t>
            </a:r>
            <a:r>
              <a:rPr lang="en-US" dirty="0"/>
              <a:t> </a:t>
            </a:r>
            <a:r>
              <a:rPr lang="en-US" dirty="0" err="1"/>
              <a:t>memberikan</a:t>
            </a:r>
            <a:r>
              <a:rPr lang="en-US" dirty="0"/>
              <a:t> </a:t>
            </a:r>
            <a:r>
              <a:rPr lang="en-US" dirty="0" err="1"/>
              <a:t>contoh</a:t>
            </a:r>
            <a:r>
              <a:rPr lang="en-US" dirty="0"/>
              <a:t> </a:t>
            </a:r>
            <a:r>
              <a:rPr lang="en-US" dirty="0" err="1"/>
              <a:t>atau</a:t>
            </a:r>
            <a:r>
              <a:rPr lang="en-US" dirty="0"/>
              <a:t> </a:t>
            </a:r>
            <a:r>
              <a:rPr lang="en-US" dirty="0" err="1"/>
              <a:t>teladan</a:t>
            </a:r>
            <a:r>
              <a:rPr lang="en-US" dirty="0"/>
              <a:t> </a:t>
            </a:r>
            <a:r>
              <a:rPr lang="en-US" dirty="0" err="1"/>
              <a:t>bahwa</a:t>
            </a:r>
            <a:r>
              <a:rPr lang="en-US" dirty="0"/>
              <a:t> </a:t>
            </a:r>
            <a:r>
              <a:rPr lang="en-US" dirty="0" err="1"/>
              <a:t>dia</a:t>
            </a:r>
            <a:r>
              <a:rPr lang="en-US" dirty="0"/>
              <a:t> </a:t>
            </a:r>
            <a:r>
              <a:rPr lang="en-US" dirty="0" err="1"/>
              <a:t>akan</a:t>
            </a:r>
            <a:r>
              <a:rPr lang="en-US" dirty="0"/>
              <a:t> </a:t>
            </a:r>
            <a:r>
              <a:rPr lang="en-US" dirty="0" err="1"/>
              <a:t>memberikan</a:t>
            </a:r>
            <a:r>
              <a:rPr lang="en-US" dirty="0"/>
              <a:t> </a:t>
            </a:r>
            <a:r>
              <a:rPr lang="en-US" dirty="0" err="1"/>
              <a:t>segalanya</a:t>
            </a:r>
            <a:r>
              <a:rPr lang="en-US" dirty="0"/>
              <a:t> </a:t>
            </a:r>
            <a:r>
              <a:rPr lang="en-US" dirty="0" err="1"/>
              <a:t>untuk</a:t>
            </a:r>
            <a:r>
              <a:rPr lang="en-US" dirty="0"/>
              <a:t> </a:t>
            </a:r>
            <a:r>
              <a:rPr lang="en-US" dirty="0" err="1"/>
              <a:t>anak</a:t>
            </a:r>
            <a:r>
              <a:rPr lang="en-US" dirty="0"/>
              <a:t> </a:t>
            </a:r>
            <a:r>
              <a:rPr lang="en-US" dirty="0" err="1"/>
              <a:t>buahnya</a:t>
            </a:r>
            <a:r>
              <a:rPr lang="en-US" dirty="0"/>
              <a:t>.</a:t>
            </a:r>
          </a:p>
        </p:txBody>
      </p:sp>
    </p:spTree>
    <p:extLst>
      <p:ext uri="{BB962C8B-B14F-4D97-AF65-F5344CB8AC3E}">
        <p14:creationId xmlns:p14="http://schemas.microsoft.com/office/powerpoint/2010/main" val="1540595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KEPEMIMPINAN</a:t>
            </a:r>
            <a:endParaRPr lang="en-US" dirty="0"/>
          </a:p>
        </p:txBody>
      </p:sp>
      <p:sp>
        <p:nvSpPr>
          <p:cNvPr id="5" name="TextBox 4"/>
          <p:cNvSpPr txBox="1"/>
          <p:nvPr/>
        </p:nvSpPr>
        <p:spPr>
          <a:xfrm>
            <a:off x="7755467" y="6333067"/>
            <a:ext cx="3835400" cy="369332"/>
          </a:xfrm>
          <a:prstGeom prst="rect">
            <a:avLst/>
          </a:prstGeom>
          <a:noFill/>
        </p:spPr>
        <p:txBody>
          <a:bodyPr wrap="square" rtlCol="0">
            <a:spAutoFit/>
          </a:bodyPr>
          <a:lstStyle/>
          <a:p>
            <a:r>
              <a:rPr lang="en-US" dirty="0" smtClean="0"/>
              <a:t>8 </a:t>
            </a:r>
            <a:r>
              <a:rPr lang="en-US" dirty="0" err="1" smtClean="0"/>
              <a:t>Syarat</a:t>
            </a:r>
            <a:r>
              <a:rPr lang="en-US" dirty="0" smtClean="0"/>
              <a:t> </a:t>
            </a:r>
            <a:r>
              <a:rPr lang="en-US" dirty="0" err="1" smtClean="0"/>
              <a:t>Pemimpin</a:t>
            </a:r>
            <a:r>
              <a:rPr lang="en-US" dirty="0" smtClean="0"/>
              <a:t> : Terry</a:t>
            </a:r>
            <a:endParaRPr lang="en-US" dirty="0"/>
          </a:p>
        </p:txBody>
      </p:sp>
      <p:graphicFrame>
        <p:nvGraphicFramePr>
          <p:cNvPr id="7" name="Content Placeholder 3"/>
          <p:cNvGraphicFramePr>
            <a:graphicFrameLocks noGrp="1"/>
          </p:cNvGraphicFramePr>
          <p:nvPr>
            <p:ph idx="1"/>
            <p:extLst>
              <p:ext uri="{D42A27DB-BD31-4B8C-83A1-F6EECF244321}">
                <p14:modId xmlns:p14="http://schemas.microsoft.com/office/powerpoint/2010/main" val="2999981026"/>
              </p:ext>
            </p:extLst>
          </p:nvPr>
        </p:nvGraphicFramePr>
        <p:xfrm>
          <a:off x="499533" y="1690688"/>
          <a:ext cx="11345333" cy="4566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4788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2.1 </a:t>
            </a:r>
            <a:r>
              <a:rPr lang="en-AU" dirty="0" smtClean="0"/>
              <a:t>Structure</a:t>
            </a:r>
            <a:endParaRPr lang="id-ID" dirty="0"/>
          </a:p>
        </p:txBody>
      </p:sp>
      <p:sp>
        <p:nvSpPr>
          <p:cNvPr id="3" name="Text Placeholder 2"/>
          <p:cNvSpPr>
            <a:spLocks noGrp="1"/>
          </p:cNvSpPr>
          <p:nvPr>
            <p:ph type="body" idx="1"/>
          </p:nvPr>
        </p:nvSpPr>
        <p:spPr/>
        <p:txBody>
          <a:bodyPr/>
          <a:lstStyle/>
          <a:p>
            <a:r>
              <a:rPr lang="en-AU" dirty="0" err="1" smtClean="0"/>
              <a:t>Diklat</a:t>
            </a:r>
            <a:r>
              <a:rPr lang="en-AU" dirty="0" smtClean="0"/>
              <a:t>, </a:t>
            </a:r>
            <a:r>
              <a:rPr lang="en-AU" dirty="0" err="1" smtClean="0"/>
              <a:t>Ujian</a:t>
            </a:r>
            <a:r>
              <a:rPr lang="en-AU" dirty="0" smtClean="0"/>
              <a:t>, </a:t>
            </a:r>
            <a:r>
              <a:rPr lang="en-AU" dirty="0" err="1" smtClean="0"/>
              <a:t>Pangkat</a:t>
            </a:r>
            <a:r>
              <a:rPr lang="en-AU" dirty="0" smtClean="0"/>
              <a:t> </a:t>
            </a:r>
            <a:r>
              <a:rPr lang="en-AU" dirty="0" err="1" smtClean="0"/>
              <a:t>dan</a:t>
            </a:r>
            <a:r>
              <a:rPr lang="en-AU" dirty="0" smtClean="0"/>
              <a:t> </a:t>
            </a:r>
            <a:r>
              <a:rPr lang="en-AU" dirty="0" err="1" smtClean="0"/>
              <a:t>Jabatan</a:t>
            </a:r>
            <a:endParaRPr lang="id-ID" dirty="0"/>
          </a:p>
        </p:txBody>
      </p:sp>
    </p:spTree>
    <p:extLst>
      <p:ext uri="{BB962C8B-B14F-4D97-AF65-F5344CB8AC3E}">
        <p14:creationId xmlns:p14="http://schemas.microsoft.com/office/powerpoint/2010/main" val="135350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 </a:t>
            </a:r>
            <a:r>
              <a:rPr lang="en-AU" dirty="0" err="1" smtClean="0"/>
              <a:t>Struktur</a:t>
            </a:r>
            <a:r>
              <a:rPr lang="en-AU" dirty="0" smtClean="0"/>
              <a:t> </a:t>
            </a:r>
            <a:r>
              <a:rPr lang="en-AU" dirty="0" err="1" smtClean="0"/>
              <a:t>Kepangkatan</a:t>
            </a:r>
            <a:endParaRPr lang="id-ID"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542435804"/>
              </p:ext>
            </p:extLst>
          </p:nvPr>
        </p:nvGraphicFramePr>
        <p:xfrm>
          <a:off x="7086599" y="1118755"/>
          <a:ext cx="45720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ight Arrow 5"/>
          <p:cNvSpPr/>
          <p:nvPr/>
        </p:nvSpPr>
        <p:spPr>
          <a:xfrm>
            <a:off x="4450770" y="1499755"/>
            <a:ext cx="3657600" cy="1219200"/>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err="1" smtClean="0">
                <a:solidFill>
                  <a:schemeClr val="tx1"/>
                </a:solidFill>
              </a:rPr>
              <a:t>Telah</a:t>
            </a:r>
            <a:r>
              <a:rPr lang="en-US" dirty="0" smtClean="0">
                <a:solidFill>
                  <a:schemeClr val="tx1"/>
                </a:solidFill>
              </a:rPr>
              <a:t> lulus </a:t>
            </a:r>
            <a:r>
              <a:rPr lang="en-US" dirty="0" err="1" smtClean="0">
                <a:solidFill>
                  <a:schemeClr val="tx1"/>
                </a:solidFill>
              </a:rPr>
              <a:t>Ujian</a:t>
            </a:r>
            <a:r>
              <a:rPr lang="en-US" dirty="0" smtClean="0">
                <a:solidFill>
                  <a:schemeClr val="tx1"/>
                </a:solidFill>
              </a:rPr>
              <a:t> Tk. </a:t>
            </a:r>
            <a:r>
              <a:rPr lang="en-US" dirty="0" err="1" smtClean="0">
                <a:solidFill>
                  <a:schemeClr val="tx1"/>
                </a:solidFill>
              </a:rPr>
              <a:t>Utama</a:t>
            </a:r>
            <a:endParaRPr lang="en-US" dirty="0" smtClean="0">
              <a:solidFill>
                <a:schemeClr val="tx1"/>
              </a:solidFill>
            </a:endParaRPr>
          </a:p>
          <a:p>
            <a:pPr algn="ctr"/>
            <a:r>
              <a:rPr lang="en-US" dirty="0" smtClean="0">
                <a:solidFill>
                  <a:schemeClr val="tx1"/>
                </a:solidFill>
              </a:rPr>
              <a:t>(</a:t>
            </a:r>
            <a:r>
              <a:rPr lang="en-US" dirty="0" err="1" smtClean="0">
                <a:solidFill>
                  <a:schemeClr val="tx1"/>
                </a:solidFill>
              </a:rPr>
              <a:t>Diklat</a:t>
            </a:r>
            <a:r>
              <a:rPr lang="en-US" dirty="0" smtClean="0">
                <a:solidFill>
                  <a:schemeClr val="tx1"/>
                </a:solidFill>
              </a:rPr>
              <a:t> </a:t>
            </a:r>
            <a:r>
              <a:rPr lang="en-US" dirty="0" err="1" smtClean="0">
                <a:solidFill>
                  <a:schemeClr val="tx1"/>
                </a:solidFill>
              </a:rPr>
              <a:t>Kepemimpinan</a:t>
            </a:r>
            <a:r>
              <a:rPr lang="en-US" dirty="0" smtClean="0">
                <a:solidFill>
                  <a:schemeClr val="tx1"/>
                </a:solidFill>
              </a:rPr>
              <a:t>)</a:t>
            </a:r>
            <a:endParaRPr lang="en-US" dirty="0">
              <a:solidFill>
                <a:schemeClr val="tx1"/>
              </a:solidFill>
            </a:endParaRPr>
          </a:p>
        </p:txBody>
      </p:sp>
      <p:sp>
        <p:nvSpPr>
          <p:cNvPr id="7" name="Right Arrow 6"/>
          <p:cNvSpPr/>
          <p:nvPr/>
        </p:nvSpPr>
        <p:spPr>
          <a:xfrm>
            <a:off x="3796144" y="2642755"/>
            <a:ext cx="3657600" cy="1219200"/>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err="1" smtClean="0">
                <a:solidFill>
                  <a:schemeClr val="tx1"/>
                </a:solidFill>
              </a:rPr>
              <a:t>Telah</a:t>
            </a:r>
            <a:r>
              <a:rPr lang="en-US" dirty="0" smtClean="0">
                <a:solidFill>
                  <a:schemeClr val="tx1"/>
                </a:solidFill>
              </a:rPr>
              <a:t> lulus </a:t>
            </a:r>
            <a:r>
              <a:rPr lang="en-US" dirty="0" err="1" smtClean="0">
                <a:solidFill>
                  <a:schemeClr val="tx1"/>
                </a:solidFill>
              </a:rPr>
              <a:t>Ujian</a:t>
            </a:r>
            <a:r>
              <a:rPr lang="en-US" dirty="0" smtClean="0">
                <a:solidFill>
                  <a:schemeClr val="tx1"/>
                </a:solidFill>
              </a:rPr>
              <a:t> Tk. </a:t>
            </a:r>
            <a:r>
              <a:rPr lang="en-US" dirty="0" err="1" smtClean="0">
                <a:solidFill>
                  <a:schemeClr val="tx1"/>
                </a:solidFill>
              </a:rPr>
              <a:t>Madya</a:t>
            </a:r>
            <a:endParaRPr lang="en-US" dirty="0" smtClean="0">
              <a:solidFill>
                <a:schemeClr val="tx1"/>
              </a:solidFill>
            </a:endParaRPr>
          </a:p>
          <a:p>
            <a:pPr algn="ctr"/>
            <a:r>
              <a:rPr lang="en-US" dirty="0">
                <a:solidFill>
                  <a:schemeClr val="tx1"/>
                </a:solidFill>
              </a:rPr>
              <a:t>(</a:t>
            </a:r>
            <a:r>
              <a:rPr lang="en-US" dirty="0" err="1" smtClean="0">
                <a:solidFill>
                  <a:schemeClr val="tx1"/>
                </a:solidFill>
              </a:rPr>
              <a:t>Diklat</a:t>
            </a:r>
            <a:r>
              <a:rPr lang="en-US" dirty="0" smtClean="0">
                <a:solidFill>
                  <a:schemeClr val="tx1"/>
                </a:solidFill>
              </a:rPr>
              <a:t> </a:t>
            </a:r>
            <a:r>
              <a:rPr lang="en-US" dirty="0" err="1" smtClean="0">
                <a:solidFill>
                  <a:schemeClr val="tx1"/>
                </a:solidFill>
              </a:rPr>
              <a:t>Pengevoletan</a:t>
            </a:r>
            <a:r>
              <a:rPr lang="en-US" dirty="0" smtClean="0">
                <a:solidFill>
                  <a:schemeClr val="tx1"/>
                </a:solidFill>
              </a:rPr>
              <a:t>)</a:t>
            </a:r>
            <a:endParaRPr lang="en-US" dirty="0">
              <a:solidFill>
                <a:schemeClr val="tx1"/>
              </a:solidFill>
            </a:endParaRPr>
          </a:p>
        </p:txBody>
      </p:sp>
      <p:sp>
        <p:nvSpPr>
          <p:cNvPr id="8" name="Right Arrow 7"/>
          <p:cNvSpPr/>
          <p:nvPr/>
        </p:nvSpPr>
        <p:spPr>
          <a:xfrm>
            <a:off x="3134589" y="3785755"/>
            <a:ext cx="3657600" cy="1219200"/>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err="1" smtClean="0">
                <a:solidFill>
                  <a:schemeClr val="tx1"/>
                </a:solidFill>
              </a:rPr>
              <a:t>Telah</a:t>
            </a:r>
            <a:r>
              <a:rPr lang="en-US" dirty="0" smtClean="0">
                <a:solidFill>
                  <a:schemeClr val="tx1"/>
                </a:solidFill>
              </a:rPr>
              <a:t> lulus </a:t>
            </a:r>
            <a:r>
              <a:rPr lang="en-US" dirty="0" err="1" smtClean="0">
                <a:solidFill>
                  <a:schemeClr val="tx1"/>
                </a:solidFill>
              </a:rPr>
              <a:t>Ujian</a:t>
            </a:r>
            <a:r>
              <a:rPr lang="en-US" dirty="0" smtClean="0">
                <a:solidFill>
                  <a:schemeClr val="tx1"/>
                </a:solidFill>
              </a:rPr>
              <a:t> Tk. </a:t>
            </a:r>
            <a:r>
              <a:rPr lang="en-US" dirty="0" err="1" smtClean="0">
                <a:solidFill>
                  <a:schemeClr val="tx1"/>
                </a:solidFill>
              </a:rPr>
              <a:t>Muda</a:t>
            </a:r>
            <a:endParaRPr lang="en-US" dirty="0" smtClean="0">
              <a:solidFill>
                <a:schemeClr val="tx1"/>
              </a:solidFill>
            </a:endParaRPr>
          </a:p>
          <a:p>
            <a:pPr algn="ctr"/>
            <a:r>
              <a:rPr lang="en-US" dirty="0">
                <a:solidFill>
                  <a:schemeClr val="tx1"/>
                </a:solidFill>
              </a:rPr>
              <a:t>(</a:t>
            </a:r>
            <a:r>
              <a:rPr lang="en-US" dirty="0" err="1" smtClean="0">
                <a:solidFill>
                  <a:schemeClr val="tx1"/>
                </a:solidFill>
              </a:rPr>
              <a:t>Diklatsar</a:t>
            </a:r>
            <a:r>
              <a:rPr lang="en-US" dirty="0" smtClean="0">
                <a:solidFill>
                  <a:schemeClr val="tx1"/>
                </a:solidFill>
              </a:rPr>
              <a:t>/</a:t>
            </a:r>
            <a:r>
              <a:rPr lang="en-US" dirty="0" err="1" smtClean="0">
                <a:solidFill>
                  <a:schemeClr val="tx1"/>
                </a:solidFill>
              </a:rPr>
              <a:t>masa</a:t>
            </a:r>
            <a:r>
              <a:rPr lang="en-US" dirty="0" smtClean="0">
                <a:solidFill>
                  <a:schemeClr val="tx1"/>
                </a:solidFill>
              </a:rPr>
              <a:t> </a:t>
            </a:r>
            <a:r>
              <a:rPr lang="en-US" dirty="0" err="1" smtClean="0">
                <a:solidFill>
                  <a:schemeClr val="tx1"/>
                </a:solidFill>
              </a:rPr>
              <a:t>tamu</a:t>
            </a:r>
            <a:endParaRPr lang="en-US" dirty="0">
              <a:solidFill>
                <a:schemeClr val="tx1"/>
              </a:solidFill>
            </a:endParaRPr>
          </a:p>
        </p:txBody>
      </p:sp>
      <p:sp>
        <p:nvSpPr>
          <p:cNvPr id="9" name="Title 1"/>
          <p:cNvSpPr txBox="1">
            <a:spLocks/>
          </p:cNvSpPr>
          <p:nvPr/>
        </p:nvSpPr>
        <p:spPr>
          <a:xfrm>
            <a:off x="838200" y="4814022"/>
            <a:ext cx="5015345" cy="1838180"/>
          </a:xfrm>
          <a:prstGeom prst="rect">
            <a:avLst/>
          </a:prstGeom>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ln w="0"/>
                <a:effectLst>
                  <a:outerShdw blurRad="38100" dist="19050" dir="2700000" algn="tl" rotWithShape="0">
                    <a:schemeClr val="dk1">
                      <a:alpha val="40000"/>
                    </a:schemeClr>
                  </a:outerShdw>
                </a:effectLst>
                <a:latin typeface="Stencil" pitchFamily="82" charset="0"/>
              </a:rPr>
              <a:t>PERLU DIPERHATIKAN :</a:t>
            </a:r>
            <a:br>
              <a:rPr lang="en-US" dirty="0" smtClean="0">
                <a:ln w="0"/>
                <a:effectLst>
                  <a:outerShdw blurRad="38100" dist="19050" dir="2700000" algn="tl" rotWithShape="0">
                    <a:schemeClr val="dk1">
                      <a:alpha val="40000"/>
                    </a:schemeClr>
                  </a:outerShdw>
                </a:effectLst>
                <a:latin typeface="Stencil" pitchFamily="82" charset="0"/>
              </a:rPr>
            </a:br>
            <a:r>
              <a:rPr lang="en-US" dirty="0" smtClean="0">
                <a:ln w="0"/>
                <a:effectLst>
                  <a:outerShdw blurRad="38100" dist="19050" dir="2700000" algn="tl" rotWithShape="0">
                    <a:schemeClr val="dk1">
                      <a:alpha val="40000"/>
                    </a:schemeClr>
                  </a:outerShdw>
                </a:effectLst>
                <a:latin typeface="Stencil" pitchFamily="82" charset="0"/>
              </a:rPr>
              <a:t/>
            </a:r>
            <a:br>
              <a:rPr lang="en-US" dirty="0" smtClean="0">
                <a:ln w="0"/>
                <a:effectLst>
                  <a:outerShdw blurRad="38100" dist="19050" dir="2700000" algn="tl" rotWithShape="0">
                    <a:schemeClr val="dk1">
                      <a:alpha val="40000"/>
                    </a:schemeClr>
                  </a:outerShdw>
                </a:effectLst>
                <a:latin typeface="Stencil" pitchFamily="82" charset="0"/>
              </a:rPr>
            </a:br>
            <a:r>
              <a:rPr lang="en-US" dirty="0" err="1" smtClean="0">
                <a:ln w="0"/>
                <a:effectLst>
                  <a:outerShdw blurRad="38100" dist="19050" dir="2700000" algn="tl" rotWithShape="0">
                    <a:schemeClr val="dk1">
                      <a:alpha val="40000"/>
                    </a:schemeClr>
                  </a:outerShdw>
                </a:effectLst>
              </a:rPr>
              <a:t>Tingkatan</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Senioritas</a:t>
            </a:r>
            <a:r>
              <a:rPr lang="en-US" dirty="0" smtClean="0">
                <a:ln w="0"/>
                <a:effectLst>
                  <a:outerShdw blurRad="38100" dist="19050" dir="2700000" algn="tl" rotWithShape="0">
                    <a:schemeClr val="dk1">
                      <a:alpha val="40000"/>
                    </a:schemeClr>
                  </a:outerShdw>
                </a:effectLst>
              </a:rPr>
              <a:t> di PASKIBRA </a:t>
            </a:r>
            <a:r>
              <a:rPr lang="en-US" dirty="0" err="1" smtClean="0">
                <a:ln w="0"/>
                <a:effectLst>
                  <a:outerShdw blurRad="38100" dist="19050" dir="2700000" algn="tl" rotWithShape="0">
                    <a:schemeClr val="dk1">
                      <a:alpha val="40000"/>
                    </a:schemeClr>
                  </a:outerShdw>
                </a:effectLst>
              </a:rPr>
              <a:t>tidak</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mengacu</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pada</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Tingkatan</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Kelas</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tetapi</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berbasis</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pada</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kemampuan</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dan</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kemauan</a:t>
            </a:r>
            <a:r>
              <a:rPr lang="en-US" dirty="0" smtClean="0">
                <a:ln w="0"/>
                <a:effectLst>
                  <a:outerShdw blurRad="38100" dist="19050" dir="2700000" algn="tl" rotWithShape="0">
                    <a:schemeClr val="dk1">
                      <a:alpha val="40000"/>
                    </a:schemeClr>
                  </a:outerShdw>
                </a:effectLst>
              </a:rPr>
              <a:t> untuk </a:t>
            </a:r>
            <a:r>
              <a:rPr lang="en-US" dirty="0" err="1" smtClean="0">
                <a:ln w="0"/>
                <a:effectLst>
                  <a:outerShdw blurRad="38100" dist="19050" dir="2700000" algn="tl" rotWithShape="0">
                    <a:schemeClr val="dk1">
                      <a:alpha val="40000"/>
                    </a:schemeClr>
                  </a:outerShdw>
                </a:effectLst>
              </a:rPr>
              <a:t>mengikuti</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ujian</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kenaikan</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tingkat</a:t>
            </a:r>
            <a:endParaRPr lang="en-US"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60035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A933B324-9DA6-473B-B0F1-90B25FBCCD03}"/>
                                            </p:graphicEl>
                                          </p:spTgt>
                                        </p:tgtEl>
                                        <p:attrNameLst>
                                          <p:attrName>style.visibility</p:attrName>
                                        </p:attrNameLst>
                                      </p:cBhvr>
                                      <p:to>
                                        <p:strVal val="visible"/>
                                      </p:to>
                                    </p:set>
                                    <p:animEffect transition="in" filter="fade">
                                      <p:cBhvr>
                                        <p:cTn id="7" dur="2000"/>
                                        <p:tgtEl>
                                          <p:spTgt spid="5">
                                            <p:graphicEl>
                                              <a:dgm id="{A933B324-9DA6-473B-B0F1-90B25FBCCD0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CFD1086A-E05C-4D5D-899B-EB05EA3F1822}"/>
                                            </p:graphicEl>
                                          </p:spTgt>
                                        </p:tgtEl>
                                        <p:attrNameLst>
                                          <p:attrName>style.visibility</p:attrName>
                                        </p:attrNameLst>
                                      </p:cBhvr>
                                      <p:to>
                                        <p:strVal val="visible"/>
                                      </p:to>
                                    </p:set>
                                    <p:animEffect transition="in" filter="fade">
                                      <p:cBhvr>
                                        <p:cTn id="12" dur="2000"/>
                                        <p:tgtEl>
                                          <p:spTgt spid="5">
                                            <p:graphicEl>
                                              <a:dgm id="{CFD1086A-E05C-4D5D-899B-EB05EA3F1822}"/>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dgm id="{6A85FF5D-3D8D-4F22-868A-CB9BF67E43B6}"/>
                                            </p:graphicEl>
                                          </p:spTgt>
                                        </p:tgtEl>
                                        <p:attrNameLst>
                                          <p:attrName>style.visibility</p:attrName>
                                        </p:attrNameLst>
                                      </p:cBhvr>
                                      <p:to>
                                        <p:strVal val="visible"/>
                                      </p:to>
                                    </p:set>
                                    <p:animEffect transition="in" filter="fade">
                                      <p:cBhvr>
                                        <p:cTn id="17" dur="2000"/>
                                        <p:tgtEl>
                                          <p:spTgt spid="5">
                                            <p:graphicEl>
                                              <a:dgm id="{6A85FF5D-3D8D-4F22-868A-CB9BF67E43B6}"/>
                                            </p:graphicEl>
                                          </p:spTgt>
                                        </p:tgtEl>
                                      </p:cBhvr>
                                    </p:animEffect>
                                  </p:childTnLst>
                                </p:cTn>
                              </p:par>
                            </p:childTnLst>
                          </p:cTn>
                        </p:par>
                        <p:par>
                          <p:cTn id="18" fill="hold">
                            <p:stCondLst>
                              <p:cond delay="2000"/>
                            </p:stCondLst>
                            <p:childTnLst>
                              <p:par>
                                <p:cTn id="19" presetID="12" presetClass="entr" presetSubtype="4"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slide(fromBottom)">
                                      <p:cBhvr>
                                        <p:cTn id="21" dur="500"/>
                                        <p:tgtEl>
                                          <p:spTgt spid="6"/>
                                        </p:tgtEl>
                                      </p:cBhvr>
                                    </p:animEffect>
                                  </p:childTnLst>
                                </p:cTn>
                              </p:par>
                            </p:childTnLst>
                          </p:cTn>
                        </p:par>
                        <p:par>
                          <p:cTn id="22" fill="hold">
                            <p:stCondLst>
                              <p:cond delay="2500"/>
                            </p:stCondLst>
                            <p:childTnLst>
                              <p:par>
                                <p:cTn id="23" presetID="12" presetClass="entr" presetSubtype="4"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slide(fromBottom)">
                                      <p:cBhvr>
                                        <p:cTn id="25" dur="500"/>
                                        <p:tgtEl>
                                          <p:spTgt spid="7"/>
                                        </p:tgtEl>
                                      </p:cBhvr>
                                    </p:animEffect>
                                  </p:childTnLst>
                                </p:cTn>
                              </p:par>
                            </p:childTnLst>
                          </p:cTn>
                        </p:par>
                        <p:par>
                          <p:cTn id="26" fill="hold">
                            <p:stCondLst>
                              <p:cond delay="3000"/>
                            </p:stCondLst>
                            <p:childTnLst>
                              <p:par>
                                <p:cTn id="27" presetID="12" presetClass="entr" presetSubtype="4"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slide(fromBottom)">
                                      <p:cBhvr>
                                        <p:cTn id="29" dur="500"/>
                                        <p:tgtEl>
                                          <p:spTgt spid="8"/>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6" grpId="0" animBg="1"/>
      <p:bldP spid="7" grpId="0" animBg="1"/>
      <p:bldP spid="8"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Paskibra</a:t>
            </a:r>
            <a:r>
              <a:rPr lang="en-AU" dirty="0" smtClean="0"/>
              <a:t> </a:t>
            </a:r>
            <a:r>
              <a:rPr lang="en-AU" dirty="0" err="1" smtClean="0"/>
              <a:t>Muda</a:t>
            </a: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3222230"/>
              </p:ext>
            </p:extLst>
          </p:nvPr>
        </p:nvGraphicFramePr>
        <p:xfrm>
          <a:off x="505691" y="1576242"/>
          <a:ext cx="565611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3"/>
          <p:cNvSpPr txBox="1">
            <a:spLocks/>
          </p:cNvSpPr>
          <p:nvPr/>
        </p:nvSpPr>
        <p:spPr>
          <a:xfrm>
            <a:off x="6511636" y="1100138"/>
            <a:ext cx="5174673" cy="4675639"/>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smtClean="0">
                <a:ln w="0"/>
                <a:effectLst>
                  <a:outerShdw blurRad="38100" dist="19050" dir="2700000" algn="tl" rotWithShape="0">
                    <a:schemeClr val="dk1">
                      <a:alpha val="40000"/>
                    </a:schemeClr>
                  </a:outerShdw>
                </a:effectLst>
              </a:rPr>
              <a:t>MATERI DIKLATSAR :</a:t>
            </a:r>
          </a:p>
          <a:p>
            <a:pPr marL="342900" indent="-342900">
              <a:buFont typeface="Arial" panose="020B0604020202020204" pitchFamily="34" charset="0"/>
              <a:buAutoNum type="arabicPeriod"/>
            </a:pPr>
            <a:r>
              <a:rPr lang="en-US" sz="2000" dirty="0" smtClean="0">
                <a:ln w="0"/>
                <a:effectLst>
                  <a:outerShdw blurRad="38100" dist="19050" dir="2700000" algn="tl" rotWithShape="0">
                    <a:schemeClr val="dk1">
                      <a:alpha val="40000"/>
                    </a:schemeClr>
                  </a:outerShdw>
                </a:effectLst>
              </a:rPr>
              <a:t>7 </a:t>
            </a:r>
            <a:r>
              <a:rPr lang="en-US" sz="2000" dirty="0" err="1" smtClean="0">
                <a:ln w="0"/>
                <a:effectLst>
                  <a:outerShdw blurRad="38100" dist="19050" dir="2700000" algn="tl" rotWithShape="0">
                    <a:schemeClr val="dk1">
                      <a:alpha val="40000"/>
                    </a:schemeClr>
                  </a:outerShdw>
                </a:effectLst>
              </a:rPr>
              <a:t>Tahap</a:t>
            </a:r>
            <a:r>
              <a:rPr lang="en-US" sz="2000" dirty="0" smtClean="0">
                <a:ln w="0"/>
                <a:effectLst>
                  <a:outerShdw blurRad="38100" dist="19050" dir="2700000" algn="tl" rotWithShape="0">
                    <a:schemeClr val="dk1">
                      <a:alpha val="40000"/>
                    </a:schemeClr>
                  </a:outerShdw>
                </a:effectLst>
              </a:rPr>
              <a:t> PBB DASAR / </a:t>
            </a:r>
            <a:r>
              <a:rPr lang="en-US" sz="2000" dirty="0" err="1" smtClean="0">
                <a:ln w="0"/>
                <a:effectLst>
                  <a:outerShdw blurRad="38100" dist="19050" dir="2700000" algn="tl" rotWithShape="0">
                    <a:schemeClr val="dk1">
                      <a:alpha val="40000"/>
                    </a:schemeClr>
                  </a:outerShdw>
                </a:effectLst>
              </a:rPr>
              <a:t>Murni</a:t>
            </a:r>
            <a:r>
              <a:rPr lang="en-US" sz="2000" dirty="0">
                <a:ln w="0"/>
                <a:effectLst>
                  <a:outerShdw blurRad="38100" dist="19050" dir="2700000" algn="tl" rotWithShape="0">
                    <a:schemeClr val="dk1">
                      <a:alpha val="40000"/>
                    </a:schemeClr>
                  </a:outerShdw>
                </a:effectLst>
              </a:rPr>
              <a:t> (</a:t>
            </a:r>
            <a:r>
              <a:rPr lang="en-US" sz="2000" dirty="0" err="1">
                <a:ln w="0"/>
                <a:effectLst>
                  <a:outerShdw blurRad="38100" dist="19050" dir="2700000" algn="tl" rotWithShape="0">
                    <a:schemeClr val="dk1">
                      <a:alpha val="40000"/>
                    </a:schemeClr>
                  </a:outerShdw>
                </a:effectLst>
              </a:rPr>
              <a:t>Perpang</a:t>
            </a:r>
            <a:r>
              <a:rPr lang="en-US" sz="2000" dirty="0">
                <a:ln w="0"/>
                <a:effectLst>
                  <a:outerShdw blurRad="38100" dist="19050" dir="2700000" algn="tl" rotWithShape="0">
                    <a:schemeClr val="dk1">
                      <a:alpha val="40000"/>
                    </a:schemeClr>
                  </a:outerShdw>
                </a:effectLst>
              </a:rPr>
              <a:t> 46 2014)</a:t>
            </a:r>
          </a:p>
          <a:p>
            <a:pPr marL="342900" indent="-342900">
              <a:buFont typeface="Arial" panose="020B0604020202020204" pitchFamily="34" charset="0"/>
              <a:buAutoNum type="arabicPeriod"/>
            </a:pPr>
            <a:r>
              <a:rPr lang="en-US" sz="2000" dirty="0" smtClean="0">
                <a:ln w="0"/>
                <a:effectLst>
                  <a:outerShdw blurRad="38100" dist="19050" dir="2700000" algn="tl" rotWithShape="0">
                    <a:schemeClr val="dk1">
                      <a:alpha val="40000"/>
                    </a:schemeClr>
                  </a:outerShdw>
                </a:effectLst>
              </a:rPr>
              <a:t>VARIASI FORMASI SEDERHANA (</a:t>
            </a:r>
            <a:r>
              <a:rPr lang="en-US" sz="2000" dirty="0" err="1" smtClean="0">
                <a:ln w="0"/>
                <a:effectLst>
                  <a:outerShdw blurRad="38100" dist="19050" dir="2700000" algn="tl" rotWithShape="0">
                    <a:schemeClr val="dk1">
                      <a:alpha val="40000"/>
                    </a:schemeClr>
                  </a:outerShdw>
                </a:effectLst>
              </a:rPr>
              <a:t>vafor</a:t>
            </a:r>
            <a:r>
              <a:rPr lang="en-US" sz="2000" dirty="0" smtClean="0">
                <a:ln w="0"/>
                <a:effectLst>
                  <a:outerShdw blurRad="38100" dist="19050" dir="2700000" algn="tl" rotWithShape="0">
                    <a:schemeClr val="dk1">
                      <a:alpha val="40000"/>
                    </a:schemeClr>
                  </a:outerShdw>
                </a:effectLst>
              </a:rPr>
              <a:t> yang </a:t>
            </a:r>
            <a:r>
              <a:rPr lang="en-US" sz="2000" dirty="0" err="1" smtClean="0">
                <a:ln w="0"/>
                <a:effectLst>
                  <a:outerShdw blurRad="38100" dist="19050" dir="2700000" algn="tl" rotWithShape="0">
                    <a:schemeClr val="dk1">
                      <a:alpha val="40000"/>
                    </a:schemeClr>
                  </a:outerShdw>
                </a:effectLst>
              </a:rPr>
              <a:t>ada</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harus</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didokumentasikan</a:t>
            </a:r>
            <a:r>
              <a:rPr lang="en-US" sz="2000" dirty="0" smtClean="0">
                <a:ln w="0"/>
                <a:effectLst>
                  <a:outerShdw blurRad="38100" dist="19050" dir="2700000" algn="tl" rotWithShape="0">
                    <a:schemeClr val="dk1">
                      <a:alpha val="40000"/>
                    </a:schemeClr>
                  </a:outerShdw>
                </a:effectLst>
              </a:rPr>
              <a:t>)</a:t>
            </a:r>
          </a:p>
          <a:p>
            <a:pPr marL="342900" indent="-342900">
              <a:buFont typeface="Arial" panose="020B0604020202020204" pitchFamily="34" charset="0"/>
              <a:buAutoNum type="arabicPeriod"/>
            </a:pPr>
            <a:r>
              <a:rPr lang="en-US" sz="2000" dirty="0" err="1" smtClean="0">
                <a:ln w="0"/>
                <a:effectLst>
                  <a:outerShdw blurRad="38100" dist="19050" dir="2700000" algn="tl" rotWithShape="0">
                    <a:schemeClr val="dk1">
                      <a:alpha val="40000"/>
                    </a:schemeClr>
                  </a:outerShdw>
                </a:effectLst>
              </a:rPr>
              <a:t>Materi</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Ruangan</a:t>
            </a:r>
            <a:endParaRPr lang="en-US" sz="2000" dirty="0" smtClean="0">
              <a:ln w="0"/>
              <a:effectLst>
                <a:outerShdw blurRad="38100" dist="19050" dir="2700000" algn="tl" rotWithShape="0">
                  <a:schemeClr val="dk1">
                    <a:alpha val="40000"/>
                  </a:schemeClr>
                </a:outerShdw>
              </a:effectLst>
            </a:endParaRPr>
          </a:p>
          <a:p>
            <a:pPr marL="800100" lvl="1" indent="-342900"/>
            <a:r>
              <a:rPr lang="en-US" sz="2000" dirty="0" smtClean="0">
                <a:ln w="0"/>
                <a:effectLst>
                  <a:outerShdw blurRad="38100" dist="19050" dir="2700000" algn="tl" rotWithShape="0">
                    <a:schemeClr val="dk1">
                      <a:alpha val="40000"/>
                    </a:schemeClr>
                  </a:outerShdw>
                </a:effectLst>
              </a:rPr>
              <a:t>Motto PASKIBRA, </a:t>
            </a:r>
            <a:r>
              <a:rPr lang="en-US" sz="2000" dirty="0" err="1" smtClean="0">
                <a:ln w="0"/>
                <a:effectLst>
                  <a:outerShdw blurRad="38100" dist="19050" dir="2700000" algn="tl" rotWithShape="0">
                    <a:schemeClr val="dk1">
                      <a:alpha val="40000"/>
                    </a:schemeClr>
                  </a:outerShdw>
                </a:effectLst>
              </a:rPr>
              <a:t>Panca</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Prasetya</a:t>
            </a:r>
            <a:r>
              <a:rPr lang="en-US" sz="2000" dirty="0" smtClean="0">
                <a:ln w="0"/>
                <a:effectLst>
                  <a:outerShdw blurRad="38100" dist="19050" dir="2700000" algn="tl" rotWithShape="0">
                    <a:schemeClr val="dk1">
                      <a:alpha val="40000"/>
                    </a:schemeClr>
                  </a:outerShdw>
                </a:effectLst>
              </a:rPr>
              <a:t> (umum), </a:t>
            </a:r>
            <a:r>
              <a:rPr lang="en-US" sz="2000" dirty="0" err="1" smtClean="0">
                <a:ln w="0"/>
                <a:effectLst>
                  <a:outerShdw blurRad="38100" dist="19050" dir="2700000" algn="tl" rotWithShape="0">
                    <a:schemeClr val="dk1">
                      <a:alpha val="40000"/>
                    </a:schemeClr>
                  </a:outerShdw>
                </a:effectLst>
              </a:rPr>
              <a:t>Dll</a:t>
            </a:r>
            <a:endParaRPr lang="en-US" sz="2000" dirty="0" smtClean="0">
              <a:ln w="0"/>
              <a:effectLst>
                <a:outerShdw blurRad="38100" dist="19050" dir="2700000" algn="tl" rotWithShape="0">
                  <a:schemeClr val="dk1">
                    <a:alpha val="40000"/>
                  </a:schemeClr>
                </a:outerShdw>
              </a:effectLst>
            </a:endParaRPr>
          </a:p>
          <a:p>
            <a:pPr marL="800100" lvl="1" indent="-342900"/>
            <a:r>
              <a:rPr lang="en-US" sz="2000" dirty="0" err="1" smtClean="0">
                <a:ln w="0"/>
                <a:effectLst>
                  <a:outerShdw blurRad="38100" dist="19050" dir="2700000" algn="tl" rotWithShape="0">
                    <a:schemeClr val="dk1">
                      <a:alpha val="40000"/>
                    </a:schemeClr>
                  </a:outerShdw>
                </a:effectLst>
              </a:rPr>
              <a:t>Makna</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dan</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arti</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Lambang</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atribut</a:t>
            </a:r>
            <a:r>
              <a:rPr lang="en-US" sz="2000" dirty="0" smtClean="0">
                <a:ln w="0"/>
                <a:effectLst>
                  <a:outerShdw blurRad="38100" dist="19050" dir="2700000" algn="tl" rotWithShape="0">
                    <a:schemeClr val="dk1">
                      <a:alpha val="40000"/>
                    </a:schemeClr>
                  </a:outerShdw>
                </a:effectLst>
              </a:rPr>
              <a:t> PASKIBRA (logo, </a:t>
            </a:r>
            <a:r>
              <a:rPr lang="en-US" sz="2000" dirty="0" err="1" smtClean="0">
                <a:ln w="0"/>
                <a:effectLst>
                  <a:outerShdw blurRad="38100" dist="19050" dir="2700000" algn="tl" rotWithShape="0">
                    <a:schemeClr val="dk1">
                      <a:alpha val="40000"/>
                    </a:schemeClr>
                  </a:outerShdw>
                </a:effectLst>
              </a:rPr>
              <a:t>evolet</a:t>
            </a:r>
            <a:r>
              <a:rPr lang="en-US" sz="2000" dirty="0" smtClean="0">
                <a:ln w="0"/>
                <a:effectLst>
                  <a:outerShdw blurRad="38100" dist="19050" dir="2700000" algn="tl" rotWithShape="0">
                    <a:schemeClr val="dk1">
                      <a:alpha val="40000"/>
                    </a:schemeClr>
                  </a:outerShdw>
                </a:effectLst>
              </a:rPr>
              <a:t>, chevron)</a:t>
            </a:r>
          </a:p>
          <a:p>
            <a:pPr marL="800100" lvl="1" indent="-342900"/>
            <a:r>
              <a:rPr lang="en-US" sz="2000" dirty="0" smtClean="0">
                <a:ln w="0"/>
                <a:effectLst>
                  <a:outerShdw blurRad="38100" dist="19050" dir="2700000" algn="tl" rotWithShape="0">
                    <a:schemeClr val="dk1">
                      <a:alpha val="40000"/>
                    </a:schemeClr>
                  </a:outerShdw>
                </a:effectLst>
              </a:rPr>
              <a:t>11 </a:t>
            </a:r>
            <a:r>
              <a:rPr lang="en-US" sz="2000" dirty="0" err="1" smtClean="0">
                <a:ln w="0"/>
                <a:effectLst>
                  <a:outerShdw blurRad="38100" dist="19050" dir="2700000" algn="tl" rotWithShape="0">
                    <a:schemeClr val="dk1">
                      <a:alpha val="40000"/>
                    </a:schemeClr>
                  </a:outerShdw>
                </a:effectLst>
              </a:rPr>
              <a:t>langkah</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Pengibaran</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Bendera</a:t>
            </a:r>
            <a:endParaRPr lang="en-US" sz="2000" dirty="0" smtClean="0">
              <a:ln w="0"/>
              <a:effectLst>
                <a:outerShdw blurRad="38100" dist="19050" dir="2700000" algn="tl" rotWithShape="0">
                  <a:schemeClr val="dk1">
                    <a:alpha val="40000"/>
                  </a:schemeClr>
                </a:outerShdw>
              </a:effectLst>
            </a:endParaRPr>
          </a:p>
          <a:p>
            <a:pPr marL="800100" lvl="1" indent="-342900"/>
            <a:r>
              <a:rPr lang="en-US" sz="2000" dirty="0" smtClean="0">
                <a:ln w="0"/>
                <a:effectLst>
                  <a:outerShdw blurRad="38100" dist="19050" dir="2700000" algn="tl" rotWithShape="0">
                    <a:schemeClr val="dk1">
                      <a:alpha val="40000"/>
                    </a:schemeClr>
                  </a:outerShdw>
                </a:effectLst>
              </a:rPr>
              <a:t>PBB (</a:t>
            </a:r>
            <a:r>
              <a:rPr lang="en-US" sz="2000" dirty="0" err="1" smtClean="0">
                <a:ln w="0"/>
                <a:effectLst>
                  <a:outerShdw blurRad="38100" dist="19050" dir="2700000" algn="tl" rotWithShape="0">
                    <a:schemeClr val="dk1">
                      <a:alpha val="40000"/>
                    </a:schemeClr>
                  </a:outerShdw>
                </a:effectLst>
              </a:rPr>
              <a:t>Perpang</a:t>
            </a:r>
            <a:r>
              <a:rPr lang="en-US" sz="2000" dirty="0" smtClean="0">
                <a:ln w="0"/>
                <a:effectLst>
                  <a:outerShdw blurRad="38100" dist="19050" dir="2700000" algn="tl" rotWithShape="0">
                    <a:schemeClr val="dk1">
                      <a:alpha val="40000"/>
                    </a:schemeClr>
                  </a:outerShdw>
                </a:effectLst>
              </a:rPr>
              <a:t> 46 2014)</a:t>
            </a:r>
          </a:p>
          <a:p>
            <a:pPr marL="800100" lvl="1" indent="-342900"/>
            <a:r>
              <a:rPr lang="en-US" sz="2000" dirty="0" err="1" smtClean="0">
                <a:ln w="0"/>
                <a:effectLst>
                  <a:outerShdw blurRad="38100" dist="19050" dir="2700000" algn="tl" rotWithShape="0">
                    <a:schemeClr val="dk1">
                      <a:alpha val="40000"/>
                    </a:schemeClr>
                  </a:outerShdw>
                </a:effectLst>
              </a:rPr>
              <a:t>Hiburan</a:t>
            </a:r>
            <a:r>
              <a:rPr lang="en-US" sz="2000" dirty="0" smtClean="0">
                <a:ln w="0"/>
                <a:effectLst>
                  <a:outerShdw blurRad="38100" dist="19050" dir="2700000" algn="tl" rotWithShape="0">
                    <a:schemeClr val="dk1">
                      <a:alpha val="40000"/>
                    </a:schemeClr>
                  </a:outerShdw>
                </a:effectLst>
              </a:rPr>
              <a:t> , </a:t>
            </a:r>
            <a:r>
              <a:rPr lang="en-US" sz="2000" dirty="0" err="1" smtClean="0">
                <a:ln w="0"/>
                <a:effectLst>
                  <a:outerShdw blurRad="38100" dist="19050" dir="2700000" algn="tl" rotWithShape="0">
                    <a:schemeClr val="dk1">
                      <a:alpha val="40000"/>
                    </a:schemeClr>
                  </a:outerShdw>
                </a:effectLst>
              </a:rPr>
              <a:t>Yel-yel</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dan</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lagu-lagu</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Lagu</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nasional</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Hymne</a:t>
            </a:r>
            <a:r>
              <a:rPr lang="en-US" sz="2000" dirty="0" smtClean="0">
                <a:ln w="0"/>
                <a:effectLst>
                  <a:outerShdw blurRad="38100" dist="19050" dir="2700000" algn="tl" rotWithShape="0">
                    <a:schemeClr val="dk1">
                      <a:alpha val="40000"/>
                    </a:schemeClr>
                  </a:outerShdw>
                </a:effectLst>
              </a:rPr>
              <a:t> &amp; Mars </a:t>
            </a:r>
            <a:r>
              <a:rPr lang="en-US" sz="2000" dirty="0" err="1" smtClean="0">
                <a:ln w="0"/>
                <a:effectLst>
                  <a:outerShdw blurRad="38100" dist="19050" dir="2700000" algn="tl" rotWithShape="0">
                    <a:schemeClr val="dk1">
                      <a:alpha val="40000"/>
                    </a:schemeClr>
                  </a:outerShdw>
                </a:effectLst>
              </a:rPr>
              <a:t>Paskibra</a:t>
            </a:r>
            <a:r>
              <a:rPr lang="en-US" sz="2000" dirty="0" smtClean="0">
                <a:ln w="0"/>
                <a:effectLst>
                  <a:outerShdw blurRad="38100" dist="19050" dir="2700000" algn="tl" rotWithShape="0">
                    <a:schemeClr val="dk1">
                      <a:alpha val="40000"/>
                    </a:schemeClr>
                  </a:outerShdw>
                </a:effectLst>
              </a:rPr>
              <a:t>)</a:t>
            </a:r>
          </a:p>
        </p:txBody>
      </p:sp>
      <p:sp>
        <p:nvSpPr>
          <p:cNvPr id="6" name="Content Placeholder 3"/>
          <p:cNvSpPr txBox="1">
            <a:spLocks/>
          </p:cNvSpPr>
          <p:nvPr/>
        </p:nvSpPr>
        <p:spPr>
          <a:xfrm>
            <a:off x="838200" y="5927580"/>
            <a:ext cx="6238875" cy="646331"/>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err="1" smtClean="0">
                <a:ln w="0"/>
                <a:effectLst>
                  <a:outerShdw blurRad="38100" dist="19050" dir="2700000" algn="tl" rotWithShape="0">
                    <a:schemeClr val="dk1">
                      <a:alpha val="40000"/>
                    </a:schemeClr>
                  </a:outerShdw>
                </a:effectLst>
              </a:rPr>
              <a:t>Tanda</a:t>
            </a:r>
            <a:r>
              <a:rPr lang="en-US" sz="2000" b="1" dirty="0" smtClean="0">
                <a:ln w="0"/>
                <a:effectLst>
                  <a:outerShdw blurRad="38100" dist="19050" dir="2700000" algn="tl" rotWithShape="0">
                    <a:schemeClr val="dk1">
                      <a:alpha val="40000"/>
                    </a:schemeClr>
                  </a:outerShdw>
                </a:effectLst>
              </a:rPr>
              <a:t> </a:t>
            </a:r>
            <a:r>
              <a:rPr lang="en-US" sz="2000" b="1" dirty="0" err="1" smtClean="0">
                <a:ln w="0"/>
                <a:effectLst>
                  <a:outerShdw blurRad="38100" dist="19050" dir="2700000" algn="tl" rotWithShape="0">
                    <a:schemeClr val="dk1">
                      <a:alpha val="40000"/>
                    </a:schemeClr>
                  </a:outerShdw>
                </a:effectLst>
              </a:rPr>
              <a:t>Jabatan</a:t>
            </a:r>
            <a:r>
              <a:rPr lang="en-US" sz="2000" b="1" dirty="0" smtClean="0">
                <a:ln w="0"/>
                <a:effectLst>
                  <a:outerShdw blurRad="38100" dist="19050" dir="2700000" algn="tl" rotWithShape="0">
                    <a:schemeClr val="dk1">
                      <a:alpha val="40000"/>
                    </a:schemeClr>
                  </a:outerShdw>
                </a:effectLst>
              </a:rPr>
              <a:t> :</a:t>
            </a:r>
            <a:br>
              <a:rPr lang="en-US" sz="2000" b="1" dirty="0" smtClean="0">
                <a:ln w="0"/>
                <a:effectLst>
                  <a:outerShdw blurRad="38100" dist="19050" dir="2700000" algn="tl" rotWithShape="0">
                    <a:schemeClr val="dk1">
                      <a:alpha val="40000"/>
                    </a:schemeClr>
                  </a:outerShdw>
                </a:effectLst>
              </a:rPr>
            </a:br>
            <a:r>
              <a:rPr lang="en-US" sz="2000" dirty="0" smtClean="0">
                <a:ln w="0"/>
                <a:effectLst>
                  <a:outerShdw blurRad="38100" dist="19050" dir="2700000" algn="tl" rotWithShape="0">
                    <a:schemeClr val="dk1">
                      <a:alpha val="40000"/>
                    </a:schemeClr>
                  </a:outerShdw>
                </a:effectLst>
              </a:rPr>
              <a:t>LK/MPG, Wing </a:t>
            </a:r>
            <a:r>
              <a:rPr lang="en-US" sz="2000" dirty="0" err="1" smtClean="0">
                <a:ln w="0"/>
                <a:effectLst>
                  <a:outerShdw blurRad="38100" dist="19050" dir="2700000" algn="tl" rotWithShape="0">
                    <a:schemeClr val="dk1">
                      <a:alpha val="40000"/>
                    </a:schemeClr>
                  </a:outerShdw>
                </a:effectLst>
              </a:rPr>
              <a:t>muda</a:t>
            </a:r>
            <a:r>
              <a:rPr lang="en-US" sz="2000" dirty="0" smtClean="0">
                <a:ln w="0"/>
                <a:effectLst>
                  <a:outerShdw blurRad="38100" dist="19050" dir="2700000" algn="tl" rotWithShape="0">
                    <a:schemeClr val="dk1">
                      <a:alpha val="40000"/>
                    </a:schemeClr>
                  </a:outerShdw>
                </a:effectLst>
              </a:rPr>
              <a:t>, Badge KORPS, </a:t>
            </a:r>
            <a:r>
              <a:rPr lang="en-US" sz="2000" dirty="0" err="1" smtClean="0">
                <a:ln w="0"/>
                <a:effectLst>
                  <a:outerShdw blurRad="38100" dist="19050" dir="2700000" algn="tl" rotWithShape="0">
                    <a:schemeClr val="dk1">
                      <a:alpha val="40000"/>
                    </a:schemeClr>
                  </a:outerShdw>
                </a:effectLst>
              </a:rPr>
              <a:t>Evolet</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muda</a:t>
            </a:r>
            <a:endParaRPr lang="en-US" sz="2000" dirty="0" smtClean="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25285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graphicEl>
                                              <a:dgm id="{B8374A53-952A-445D-8EB0-9CAE042174F8}"/>
                                            </p:graphicEl>
                                          </p:spTgt>
                                        </p:tgtEl>
                                        <p:attrNameLst>
                                          <p:attrName>style.visibility</p:attrName>
                                        </p:attrNameLst>
                                      </p:cBhvr>
                                      <p:to>
                                        <p:strVal val="visible"/>
                                      </p:to>
                                    </p:set>
                                    <p:animEffect transition="in" filter="fade">
                                      <p:cBhvr>
                                        <p:cTn id="7" dur="1000"/>
                                        <p:tgtEl>
                                          <p:spTgt spid="4">
                                            <p:graphicEl>
                                              <a:dgm id="{B8374A53-952A-445D-8EB0-9CAE042174F8}"/>
                                            </p:graphicEl>
                                          </p:spTgt>
                                        </p:tgtEl>
                                      </p:cBhvr>
                                    </p:animEffect>
                                    <p:anim calcmode="lin" valueType="num">
                                      <p:cBhvr>
                                        <p:cTn id="8" dur="1000" fill="hold"/>
                                        <p:tgtEl>
                                          <p:spTgt spid="4">
                                            <p:graphicEl>
                                              <a:dgm id="{B8374A53-952A-445D-8EB0-9CAE042174F8}"/>
                                            </p:graphicEl>
                                          </p:spTgt>
                                        </p:tgtEl>
                                        <p:attrNameLst>
                                          <p:attrName>ppt_x</p:attrName>
                                        </p:attrNameLst>
                                      </p:cBhvr>
                                      <p:tavLst>
                                        <p:tav tm="0">
                                          <p:val>
                                            <p:strVal val="#ppt_x"/>
                                          </p:val>
                                        </p:tav>
                                        <p:tav tm="100000">
                                          <p:val>
                                            <p:strVal val="#ppt_x"/>
                                          </p:val>
                                        </p:tav>
                                      </p:tavLst>
                                    </p:anim>
                                    <p:anim calcmode="lin" valueType="num">
                                      <p:cBhvr>
                                        <p:cTn id="9" dur="900" decel="100000" fill="hold"/>
                                        <p:tgtEl>
                                          <p:spTgt spid="4">
                                            <p:graphicEl>
                                              <a:dgm id="{B8374A53-952A-445D-8EB0-9CAE042174F8}"/>
                                            </p:graphic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graphicEl>
                                              <a:dgm id="{B8374A53-952A-445D-8EB0-9CAE042174F8}"/>
                                            </p:graphic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4">
                                            <p:graphicEl>
                                              <a:dgm id="{5802D05A-FD0D-4E0A-AD82-2D8BC7AB425E}"/>
                                            </p:graphicEl>
                                          </p:spTgt>
                                        </p:tgtEl>
                                        <p:attrNameLst>
                                          <p:attrName>style.visibility</p:attrName>
                                        </p:attrNameLst>
                                      </p:cBhvr>
                                      <p:to>
                                        <p:strVal val="visible"/>
                                      </p:to>
                                    </p:set>
                                    <p:animEffect transition="in" filter="fade">
                                      <p:cBhvr>
                                        <p:cTn id="15" dur="1000"/>
                                        <p:tgtEl>
                                          <p:spTgt spid="4">
                                            <p:graphicEl>
                                              <a:dgm id="{5802D05A-FD0D-4E0A-AD82-2D8BC7AB425E}"/>
                                            </p:graphicEl>
                                          </p:spTgt>
                                        </p:tgtEl>
                                      </p:cBhvr>
                                    </p:animEffect>
                                    <p:anim calcmode="lin" valueType="num">
                                      <p:cBhvr>
                                        <p:cTn id="16" dur="1000" fill="hold"/>
                                        <p:tgtEl>
                                          <p:spTgt spid="4">
                                            <p:graphicEl>
                                              <a:dgm id="{5802D05A-FD0D-4E0A-AD82-2D8BC7AB425E}"/>
                                            </p:graphicEl>
                                          </p:spTgt>
                                        </p:tgtEl>
                                        <p:attrNameLst>
                                          <p:attrName>ppt_x</p:attrName>
                                        </p:attrNameLst>
                                      </p:cBhvr>
                                      <p:tavLst>
                                        <p:tav tm="0">
                                          <p:val>
                                            <p:strVal val="#ppt_x"/>
                                          </p:val>
                                        </p:tav>
                                        <p:tav tm="100000">
                                          <p:val>
                                            <p:strVal val="#ppt_x"/>
                                          </p:val>
                                        </p:tav>
                                      </p:tavLst>
                                    </p:anim>
                                    <p:anim calcmode="lin" valueType="num">
                                      <p:cBhvr>
                                        <p:cTn id="17" dur="900" decel="100000" fill="hold"/>
                                        <p:tgtEl>
                                          <p:spTgt spid="4">
                                            <p:graphicEl>
                                              <a:dgm id="{5802D05A-FD0D-4E0A-AD82-2D8BC7AB425E}"/>
                                            </p:graphic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graphicEl>
                                              <a:dgm id="{5802D05A-FD0D-4E0A-AD82-2D8BC7AB425E}"/>
                                            </p:graphicEl>
                                          </p:spTgt>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4">
                                            <p:graphicEl>
                                              <a:dgm id="{87AE5EC4-5444-473C-9407-A8B26FE70835}"/>
                                            </p:graphicEl>
                                          </p:spTgt>
                                        </p:tgtEl>
                                        <p:attrNameLst>
                                          <p:attrName>style.visibility</p:attrName>
                                        </p:attrNameLst>
                                      </p:cBhvr>
                                      <p:to>
                                        <p:strVal val="visible"/>
                                      </p:to>
                                    </p:set>
                                    <p:animEffect transition="in" filter="fade">
                                      <p:cBhvr>
                                        <p:cTn id="21" dur="1000"/>
                                        <p:tgtEl>
                                          <p:spTgt spid="4">
                                            <p:graphicEl>
                                              <a:dgm id="{87AE5EC4-5444-473C-9407-A8B26FE70835}"/>
                                            </p:graphicEl>
                                          </p:spTgt>
                                        </p:tgtEl>
                                      </p:cBhvr>
                                    </p:animEffect>
                                    <p:anim calcmode="lin" valueType="num">
                                      <p:cBhvr>
                                        <p:cTn id="22" dur="1000" fill="hold"/>
                                        <p:tgtEl>
                                          <p:spTgt spid="4">
                                            <p:graphicEl>
                                              <a:dgm id="{87AE5EC4-5444-473C-9407-A8B26FE70835}"/>
                                            </p:graphicEl>
                                          </p:spTgt>
                                        </p:tgtEl>
                                        <p:attrNameLst>
                                          <p:attrName>ppt_x</p:attrName>
                                        </p:attrNameLst>
                                      </p:cBhvr>
                                      <p:tavLst>
                                        <p:tav tm="0">
                                          <p:val>
                                            <p:strVal val="#ppt_x"/>
                                          </p:val>
                                        </p:tav>
                                        <p:tav tm="100000">
                                          <p:val>
                                            <p:strVal val="#ppt_x"/>
                                          </p:val>
                                        </p:tav>
                                      </p:tavLst>
                                    </p:anim>
                                    <p:anim calcmode="lin" valueType="num">
                                      <p:cBhvr>
                                        <p:cTn id="23" dur="900" decel="100000" fill="hold"/>
                                        <p:tgtEl>
                                          <p:spTgt spid="4">
                                            <p:graphicEl>
                                              <a:dgm id="{87AE5EC4-5444-473C-9407-A8B26FE70835}"/>
                                            </p:graphic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4">
                                            <p:graphicEl>
                                              <a:dgm id="{87AE5EC4-5444-473C-9407-A8B26FE70835}"/>
                                            </p:graphicEl>
                                          </p:spTgt>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4">
                                            <p:graphicEl>
                                              <a:dgm id="{68F16245-642C-4116-BB0C-EE4616177B17}"/>
                                            </p:graphicEl>
                                          </p:spTgt>
                                        </p:tgtEl>
                                        <p:attrNameLst>
                                          <p:attrName>style.visibility</p:attrName>
                                        </p:attrNameLst>
                                      </p:cBhvr>
                                      <p:to>
                                        <p:strVal val="visible"/>
                                      </p:to>
                                    </p:set>
                                    <p:animEffect transition="in" filter="fade">
                                      <p:cBhvr>
                                        <p:cTn id="29" dur="1000"/>
                                        <p:tgtEl>
                                          <p:spTgt spid="4">
                                            <p:graphicEl>
                                              <a:dgm id="{68F16245-642C-4116-BB0C-EE4616177B17}"/>
                                            </p:graphicEl>
                                          </p:spTgt>
                                        </p:tgtEl>
                                      </p:cBhvr>
                                    </p:animEffect>
                                    <p:anim calcmode="lin" valueType="num">
                                      <p:cBhvr>
                                        <p:cTn id="30" dur="1000" fill="hold"/>
                                        <p:tgtEl>
                                          <p:spTgt spid="4">
                                            <p:graphicEl>
                                              <a:dgm id="{68F16245-642C-4116-BB0C-EE4616177B17}"/>
                                            </p:graphicEl>
                                          </p:spTgt>
                                        </p:tgtEl>
                                        <p:attrNameLst>
                                          <p:attrName>ppt_x</p:attrName>
                                        </p:attrNameLst>
                                      </p:cBhvr>
                                      <p:tavLst>
                                        <p:tav tm="0">
                                          <p:val>
                                            <p:strVal val="#ppt_x"/>
                                          </p:val>
                                        </p:tav>
                                        <p:tav tm="100000">
                                          <p:val>
                                            <p:strVal val="#ppt_x"/>
                                          </p:val>
                                        </p:tav>
                                      </p:tavLst>
                                    </p:anim>
                                    <p:anim calcmode="lin" valueType="num">
                                      <p:cBhvr>
                                        <p:cTn id="31" dur="900" decel="100000" fill="hold"/>
                                        <p:tgtEl>
                                          <p:spTgt spid="4">
                                            <p:graphicEl>
                                              <a:dgm id="{68F16245-642C-4116-BB0C-EE4616177B17}"/>
                                            </p:graphic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4">
                                            <p:graphicEl>
                                              <a:dgm id="{68F16245-642C-4116-BB0C-EE4616177B17}"/>
                                            </p:graphicEl>
                                          </p:spTgt>
                                        </p:tgtEl>
                                        <p:attrNameLst>
                                          <p:attrName>ppt_y</p:attrName>
                                        </p:attrNameLst>
                                      </p:cBhvr>
                                      <p:tavLst>
                                        <p:tav tm="0">
                                          <p:val>
                                            <p:strVal val="#ppt_y-.03"/>
                                          </p:val>
                                        </p:tav>
                                        <p:tav tm="100000">
                                          <p:val>
                                            <p:strVal val="#ppt_y"/>
                                          </p:val>
                                        </p:tav>
                                      </p:tavLst>
                                    </p:anim>
                                  </p:childTnLst>
                                </p:cTn>
                              </p:par>
                              <p:par>
                                <p:cTn id="33" presetID="37" presetClass="entr" presetSubtype="0" fill="hold" grpId="0" nodeType="withEffect">
                                  <p:stCondLst>
                                    <p:cond delay="0"/>
                                  </p:stCondLst>
                                  <p:childTnLst>
                                    <p:set>
                                      <p:cBhvr>
                                        <p:cTn id="34" dur="1" fill="hold">
                                          <p:stCondLst>
                                            <p:cond delay="0"/>
                                          </p:stCondLst>
                                        </p:cTn>
                                        <p:tgtEl>
                                          <p:spTgt spid="4">
                                            <p:graphicEl>
                                              <a:dgm id="{40FFACF7-7995-44BB-93FE-72DB1EDBA24B}"/>
                                            </p:graphicEl>
                                          </p:spTgt>
                                        </p:tgtEl>
                                        <p:attrNameLst>
                                          <p:attrName>style.visibility</p:attrName>
                                        </p:attrNameLst>
                                      </p:cBhvr>
                                      <p:to>
                                        <p:strVal val="visible"/>
                                      </p:to>
                                    </p:set>
                                    <p:animEffect transition="in" filter="fade">
                                      <p:cBhvr>
                                        <p:cTn id="35" dur="1000"/>
                                        <p:tgtEl>
                                          <p:spTgt spid="4">
                                            <p:graphicEl>
                                              <a:dgm id="{40FFACF7-7995-44BB-93FE-72DB1EDBA24B}"/>
                                            </p:graphicEl>
                                          </p:spTgt>
                                        </p:tgtEl>
                                      </p:cBhvr>
                                    </p:animEffect>
                                    <p:anim calcmode="lin" valueType="num">
                                      <p:cBhvr>
                                        <p:cTn id="36" dur="1000" fill="hold"/>
                                        <p:tgtEl>
                                          <p:spTgt spid="4">
                                            <p:graphicEl>
                                              <a:dgm id="{40FFACF7-7995-44BB-93FE-72DB1EDBA24B}"/>
                                            </p:graphicEl>
                                          </p:spTgt>
                                        </p:tgtEl>
                                        <p:attrNameLst>
                                          <p:attrName>ppt_x</p:attrName>
                                        </p:attrNameLst>
                                      </p:cBhvr>
                                      <p:tavLst>
                                        <p:tav tm="0">
                                          <p:val>
                                            <p:strVal val="#ppt_x"/>
                                          </p:val>
                                        </p:tav>
                                        <p:tav tm="100000">
                                          <p:val>
                                            <p:strVal val="#ppt_x"/>
                                          </p:val>
                                        </p:tav>
                                      </p:tavLst>
                                    </p:anim>
                                    <p:anim calcmode="lin" valueType="num">
                                      <p:cBhvr>
                                        <p:cTn id="37" dur="900" decel="100000" fill="hold"/>
                                        <p:tgtEl>
                                          <p:spTgt spid="4">
                                            <p:graphicEl>
                                              <a:dgm id="{40FFACF7-7995-44BB-93FE-72DB1EDBA24B}"/>
                                            </p:graphic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4">
                                            <p:graphicEl>
                                              <a:dgm id="{40FFACF7-7995-44BB-93FE-72DB1EDBA24B}"/>
                                            </p:graphicEl>
                                          </p:spTgt>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grpId="0" nodeType="clickEffect">
                                  <p:stCondLst>
                                    <p:cond delay="0"/>
                                  </p:stCondLst>
                                  <p:childTnLst>
                                    <p:set>
                                      <p:cBhvr>
                                        <p:cTn id="42" dur="1" fill="hold">
                                          <p:stCondLst>
                                            <p:cond delay="0"/>
                                          </p:stCondLst>
                                        </p:cTn>
                                        <p:tgtEl>
                                          <p:spTgt spid="4">
                                            <p:graphicEl>
                                              <a:dgm id="{35704785-9FA2-4486-BFD5-B5EBD6BC7912}"/>
                                            </p:graphicEl>
                                          </p:spTgt>
                                        </p:tgtEl>
                                        <p:attrNameLst>
                                          <p:attrName>style.visibility</p:attrName>
                                        </p:attrNameLst>
                                      </p:cBhvr>
                                      <p:to>
                                        <p:strVal val="visible"/>
                                      </p:to>
                                    </p:set>
                                    <p:animEffect transition="in" filter="fade">
                                      <p:cBhvr>
                                        <p:cTn id="43" dur="1000"/>
                                        <p:tgtEl>
                                          <p:spTgt spid="4">
                                            <p:graphicEl>
                                              <a:dgm id="{35704785-9FA2-4486-BFD5-B5EBD6BC7912}"/>
                                            </p:graphicEl>
                                          </p:spTgt>
                                        </p:tgtEl>
                                      </p:cBhvr>
                                    </p:animEffect>
                                    <p:anim calcmode="lin" valueType="num">
                                      <p:cBhvr>
                                        <p:cTn id="44" dur="1000" fill="hold"/>
                                        <p:tgtEl>
                                          <p:spTgt spid="4">
                                            <p:graphicEl>
                                              <a:dgm id="{35704785-9FA2-4486-BFD5-B5EBD6BC7912}"/>
                                            </p:graphicEl>
                                          </p:spTgt>
                                        </p:tgtEl>
                                        <p:attrNameLst>
                                          <p:attrName>ppt_x</p:attrName>
                                        </p:attrNameLst>
                                      </p:cBhvr>
                                      <p:tavLst>
                                        <p:tav tm="0">
                                          <p:val>
                                            <p:strVal val="#ppt_x"/>
                                          </p:val>
                                        </p:tav>
                                        <p:tav tm="100000">
                                          <p:val>
                                            <p:strVal val="#ppt_x"/>
                                          </p:val>
                                        </p:tav>
                                      </p:tavLst>
                                    </p:anim>
                                    <p:anim calcmode="lin" valueType="num">
                                      <p:cBhvr>
                                        <p:cTn id="45" dur="900" decel="100000" fill="hold"/>
                                        <p:tgtEl>
                                          <p:spTgt spid="4">
                                            <p:graphicEl>
                                              <a:dgm id="{35704785-9FA2-4486-BFD5-B5EBD6BC7912}"/>
                                            </p:graphic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4">
                                            <p:graphicEl>
                                              <a:dgm id="{35704785-9FA2-4486-BFD5-B5EBD6BC7912}"/>
                                            </p:graphicEl>
                                          </p:spTgt>
                                        </p:tgtEl>
                                        <p:attrNameLst>
                                          <p:attrName>ppt_y</p:attrName>
                                        </p:attrNameLst>
                                      </p:cBhvr>
                                      <p:tavLst>
                                        <p:tav tm="0">
                                          <p:val>
                                            <p:strVal val="#ppt_y-.03"/>
                                          </p:val>
                                        </p:tav>
                                        <p:tav tm="100000">
                                          <p:val>
                                            <p:strVal val="#ppt_y"/>
                                          </p:val>
                                        </p:tav>
                                      </p:tavLst>
                                    </p:anim>
                                  </p:childTnLst>
                                </p:cTn>
                              </p:par>
                              <p:par>
                                <p:cTn id="47" presetID="37" presetClass="entr" presetSubtype="0" fill="hold" grpId="0" nodeType="withEffect">
                                  <p:stCondLst>
                                    <p:cond delay="0"/>
                                  </p:stCondLst>
                                  <p:childTnLst>
                                    <p:set>
                                      <p:cBhvr>
                                        <p:cTn id="48" dur="1" fill="hold">
                                          <p:stCondLst>
                                            <p:cond delay="0"/>
                                          </p:stCondLst>
                                        </p:cTn>
                                        <p:tgtEl>
                                          <p:spTgt spid="4">
                                            <p:graphicEl>
                                              <a:dgm id="{475F8EC9-AB68-4797-9120-6400CA147FDE}"/>
                                            </p:graphicEl>
                                          </p:spTgt>
                                        </p:tgtEl>
                                        <p:attrNameLst>
                                          <p:attrName>style.visibility</p:attrName>
                                        </p:attrNameLst>
                                      </p:cBhvr>
                                      <p:to>
                                        <p:strVal val="visible"/>
                                      </p:to>
                                    </p:set>
                                    <p:animEffect transition="in" filter="fade">
                                      <p:cBhvr>
                                        <p:cTn id="49" dur="1000"/>
                                        <p:tgtEl>
                                          <p:spTgt spid="4">
                                            <p:graphicEl>
                                              <a:dgm id="{475F8EC9-AB68-4797-9120-6400CA147FDE}"/>
                                            </p:graphicEl>
                                          </p:spTgt>
                                        </p:tgtEl>
                                      </p:cBhvr>
                                    </p:animEffect>
                                    <p:anim calcmode="lin" valueType="num">
                                      <p:cBhvr>
                                        <p:cTn id="50" dur="1000" fill="hold"/>
                                        <p:tgtEl>
                                          <p:spTgt spid="4">
                                            <p:graphicEl>
                                              <a:dgm id="{475F8EC9-AB68-4797-9120-6400CA147FDE}"/>
                                            </p:graphicEl>
                                          </p:spTgt>
                                        </p:tgtEl>
                                        <p:attrNameLst>
                                          <p:attrName>ppt_x</p:attrName>
                                        </p:attrNameLst>
                                      </p:cBhvr>
                                      <p:tavLst>
                                        <p:tav tm="0">
                                          <p:val>
                                            <p:strVal val="#ppt_x"/>
                                          </p:val>
                                        </p:tav>
                                        <p:tav tm="100000">
                                          <p:val>
                                            <p:strVal val="#ppt_x"/>
                                          </p:val>
                                        </p:tav>
                                      </p:tavLst>
                                    </p:anim>
                                    <p:anim calcmode="lin" valueType="num">
                                      <p:cBhvr>
                                        <p:cTn id="51" dur="900" decel="100000" fill="hold"/>
                                        <p:tgtEl>
                                          <p:spTgt spid="4">
                                            <p:graphicEl>
                                              <a:dgm id="{475F8EC9-AB68-4797-9120-6400CA147FDE}"/>
                                            </p:graphic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4">
                                            <p:graphicEl>
                                              <a:dgm id="{475F8EC9-AB68-4797-9120-6400CA147FDE}"/>
                                            </p:graphicEl>
                                          </p:spTgt>
                                        </p:tgtEl>
                                        <p:attrNameLst>
                                          <p:attrName>ppt_y</p:attrName>
                                        </p:attrNameLst>
                                      </p:cBhvr>
                                      <p:tavLst>
                                        <p:tav tm="0">
                                          <p:val>
                                            <p:strVal val="#ppt_y-.03"/>
                                          </p:val>
                                        </p:tav>
                                        <p:tav tm="100000">
                                          <p:val>
                                            <p:strVal val="#ppt_y"/>
                                          </p:val>
                                        </p:tav>
                                      </p:tavLst>
                                    </p:anim>
                                  </p:childTnLst>
                                </p:cTn>
                              </p:par>
                            </p:childTnLst>
                          </p:cTn>
                        </p:par>
                        <p:par>
                          <p:cTn id="53" fill="hold">
                            <p:stCondLst>
                              <p:cond delay="1000"/>
                            </p:stCondLst>
                            <p:childTnLst>
                              <p:par>
                                <p:cTn id="54" presetID="37" presetClass="entr" presetSubtype="0" fill="hold" grpId="0" nodeType="afterEffect">
                                  <p:stCondLst>
                                    <p:cond delay="0"/>
                                  </p:stCondLst>
                                  <p:childTnLst>
                                    <p:set>
                                      <p:cBhvr>
                                        <p:cTn id="55" dur="1" fill="hold">
                                          <p:stCondLst>
                                            <p:cond delay="0"/>
                                          </p:stCondLst>
                                        </p:cTn>
                                        <p:tgtEl>
                                          <p:spTgt spid="5">
                                            <p:txEl>
                                              <p:pRg st="0" end="0"/>
                                            </p:txEl>
                                          </p:spTgt>
                                        </p:tgtEl>
                                        <p:attrNameLst>
                                          <p:attrName>style.visibility</p:attrName>
                                        </p:attrNameLst>
                                      </p:cBhvr>
                                      <p:to>
                                        <p:strVal val="visible"/>
                                      </p:to>
                                    </p:set>
                                    <p:animEffect transition="in" filter="fade">
                                      <p:cBhvr>
                                        <p:cTn id="56" dur="1000"/>
                                        <p:tgtEl>
                                          <p:spTgt spid="5">
                                            <p:txEl>
                                              <p:pRg st="0" end="0"/>
                                            </p:txEl>
                                          </p:spTgt>
                                        </p:tgtEl>
                                      </p:cBhvr>
                                    </p:animEffect>
                                    <p:anim calcmode="lin" valueType="num">
                                      <p:cBhvr>
                                        <p:cTn id="5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58"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37" presetClass="entr" presetSubtype="0" fill="hold" grpId="0" nodeType="clickEffect">
                                  <p:stCondLst>
                                    <p:cond delay="0"/>
                                  </p:stCondLst>
                                  <p:childTnLst>
                                    <p:set>
                                      <p:cBhvr>
                                        <p:cTn id="63" dur="1" fill="hold">
                                          <p:stCondLst>
                                            <p:cond delay="0"/>
                                          </p:stCondLst>
                                        </p:cTn>
                                        <p:tgtEl>
                                          <p:spTgt spid="5">
                                            <p:txEl>
                                              <p:pRg st="1" end="1"/>
                                            </p:txEl>
                                          </p:spTgt>
                                        </p:tgtEl>
                                        <p:attrNameLst>
                                          <p:attrName>style.visibility</p:attrName>
                                        </p:attrNameLst>
                                      </p:cBhvr>
                                      <p:to>
                                        <p:strVal val="visible"/>
                                      </p:to>
                                    </p:set>
                                    <p:animEffect transition="in" filter="fade">
                                      <p:cBhvr>
                                        <p:cTn id="64" dur="1000"/>
                                        <p:tgtEl>
                                          <p:spTgt spid="5">
                                            <p:txEl>
                                              <p:pRg st="1" end="1"/>
                                            </p:txEl>
                                          </p:spTgt>
                                        </p:tgtEl>
                                      </p:cBhvr>
                                    </p:animEffect>
                                    <p:anim calcmode="lin" valueType="num">
                                      <p:cBhvr>
                                        <p:cTn id="6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66" dur="900" decel="100000" fill="hold"/>
                                        <p:tgtEl>
                                          <p:spTgt spid="5">
                                            <p:txEl>
                                              <p:pRg st="1" end="1"/>
                                            </p:txEl>
                                          </p:spTgt>
                                        </p:tgtEl>
                                        <p:attrNameLst>
                                          <p:attrName>ppt_y</p:attrName>
                                        </p:attrNameLst>
                                      </p:cBhvr>
                                      <p:tavLst>
                                        <p:tav tm="0">
                                          <p:val>
                                            <p:strVal val="#ppt_y+1"/>
                                          </p:val>
                                        </p:tav>
                                        <p:tav tm="100000">
                                          <p:val>
                                            <p:strVal val="#ppt_y-.03"/>
                                          </p:val>
                                        </p:tav>
                                      </p:tavLst>
                                    </p:anim>
                                    <p:anim calcmode="lin" valueType="num">
                                      <p:cBhvr>
                                        <p:cTn id="67" dur="100" accel="100000" fill="hold">
                                          <p:stCondLst>
                                            <p:cond delay="900"/>
                                          </p:stCondLst>
                                        </p:cTn>
                                        <p:tgtEl>
                                          <p:spTgt spid="5">
                                            <p:txEl>
                                              <p:pRg st="1" end="1"/>
                                            </p:txEl>
                                          </p:spTgt>
                                        </p:tgtEl>
                                        <p:attrNameLst>
                                          <p:attrName>ppt_y</p:attrName>
                                        </p:attrNameLst>
                                      </p:cBhvr>
                                      <p:tavLst>
                                        <p:tav tm="0">
                                          <p:val>
                                            <p:strVal val="#ppt_y-.03"/>
                                          </p:val>
                                        </p:tav>
                                        <p:tav tm="100000">
                                          <p:val>
                                            <p:strVal val="#ppt_y"/>
                                          </p:val>
                                        </p:tav>
                                      </p:tavLst>
                                    </p:anim>
                                  </p:childTnLst>
                                </p:cTn>
                              </p:par>
                            </p:childTnLst>
                          </p:cTn>
                        </p:par>
                        <p:par>
                          <p:cTn id="68" fill="hold">
                            <p:stCondLst>
                              <p:cond delay="1000"/>
                            </p:stCondLst>
                            <p:childTnLst>
                              <p:par>
                                <p:cTn id="69" presetID="37" presetClass="entr" presetSubtype="0" fill="hold" grpId="0" nodeType="afterEffect">
                                  <p:stCondLst>
                                    <p:cond delay="0"/>
                                  </p:stCondLst>
                                  <p:childTnLst>
                                    <p:set>
                                      <p:cBhvr>
                                        <p:cTn id="70" dur="1" fill="hold">
                                          <p:stCondLst>
                                            <p:cond delay="0"/>
                                          </p:stCondLst>
                                        </p:cTn>
                                        <p:tgtEl>
                                          <p:spTgt spid="5">
                                            <p:txEl>
                                              <p:pRg st="2" end="2"/>
                                            </p:txEl>
                                          </p:spTgt>
                                        </p:tgtEl>
                                        <p:attrNameLst>
                                          <p:attrName>style.visibility</p:attrName>
                                        </p:attrNameLst>
                                      </p:cBhvr>
                                      <p:to>
                                        <p:strVal val="visible"/>
                                      </p:to>
                                    </p:set>
                                    <p:animEffect transition="in" filter="fade">
                                      <p:cBhvr>
                                        <p:cTn id="71" dur="1000"/>
                                        <p:tgtEl>
                                          <p:spTgt spid="5">
                                            <p:txEl>
                                              <p:pRg st="2" end="2"/>
                                            </p:txEl>
                                          </p:spTgt>
                                        </p:tgtEl>
                                      </p:cBhvr>
                                    </p:animEffect>
                                    <p:anim calcmode="lin" valueType="num">
                                      <p:cBhvr>
                                        <p:cTn id="7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73" dur="9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5">
                                            <p:txEl>
                                              <p:pRg st="2" end="2"/>
                                            </p:txEl>
                                          </p:spTgt>
                                        </p:tgtEl>
                                        <p:attrNameLst>
                                          <p:attrName>ppt_y</p:attrName>
                                        </p:attrNameLst>
                                      </p:cBhvr>
                                      <p:tavLst>
                                        <p:tav tm="0">
                                          <p:val>
                                            <p:strVal val="#ppt_y-.03"/>
                                          </p:val>
                                        </p:tav>
                                        <p:tav tm="100000">
                                          <p:val>
                                            <p:strVal val="#ppt_y"/>
                                          </p:val>
                                        </p:tav>
                                      </p:tavLst>
                                    </p:anim>
                                  </p:childTnLst>
                                </p:cTn>
                              </p:par>
                            </p:childTnLst>
                          </p:cTn>
                        </p:par>
                        <p:par>
                          <p:cTn id="75" fill="hold">
                            <p:stCondLst>
                              <p:cond delay="2000"/>
                            </p:stCondLst>
                            <p:childTnLst>
                              <p:par>
                                <p:cTn id="76" presetID="37" presetClass="entr" presetSubtype="0" fill="hold" grpId="0" nodeType="afterEffect">
                                  <p:stCondLst>
                                    <p:cond delay="0"/>
                                  </p:stCondLst>
                                  <p:childTnLst>
                                    <p:set>
                                      <p:cBhvr>
                                        <p:cTn id="77" dur="1" fill="hold">
                                          <p:stCondLst>
                                            <p:cond delay="0"/>
                                          </p:stCondLst>
                                        </p:cTn>
                                        <p:tgtEl>
                                          <p:spTgt spid="5">
                                            <p:txEl>
                                              <p:pRg st="3" end="3"/>
                                            </p:txEl>
                                          </p:spTgt>
                                        </p:tgtEl>
                                        <p:attrNameLst>
                                          <p:attrName>style.visibility</p:attrName>
                                        </p:attrNameLst>
                                      </p:cBhvr>
                                      <p:to>
                                        <p:strVal val="visible"/>
                                      </p:to>
                                    </p:set>
                                    <p:animEffect transition="in" filter="fade">
                                      <p:cBhvr>
                                        <p:cTn id="78" dur="1000"/>
                                        <p:tgtEl>
                                          <p:spTgt spid="5">
                                            <p:txEl>
                                              <p:pRg st="3" end="3"/>
                                            </p:txEl>
                                          </p:spTgt>
                                        </p:tgtEl>
                                      </p:cBhvr>
                                    </p:animEffect>
                                    <p:anim calcmode="lin" valueType="num">
                                      <p:cBhvr>
                                        <p:cTn id="7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80" dur="900" decel="100000" fill="hold"/>
                                        <p:tgtEl>
                                          <p:spTgt spid="5">
                                            <p:txEl>
                                              <p:pRg st="3" end="3"/>
                                            </p:txEl>
                                          </p:spTgt>
                                        </p:tgtEl>
                                        <p:attrNameLst>
                                          <p:attrName>ppt_y</p:attrName>
                                        </p:attrNameLst>
                                      </p:cBhvr>
                                      <p:tavLst>
                                        <p:tav tm="0">
                                          <p:val>
                                            <p:strVal val="#ppt_y+1"/>
                                          </p:val>
                                        </p:tav>
                                        <p:tav tm="100000">
                                          <p:val>
                                            <p:strVal val="#ppt_y-.03"/>
                                          </p:val>
                                        </p:tav>
                                      </p:tavLst>
                                    </p:anim>
                                    <p:anim calcmode="lin" valueType="num">
                                      <p:cBhvr>
                                        <p:cTn id="81" dur="100" accel="100000" fill="hold">
                                          <p:stCondLst>
                                            <p:cond delay="900"/>
                                          </p:stCondLst>
                                        </p:cTn>
                                        <p:tgtEl>
                                          <p:spTgt spid="5">
                                            <p:txEl>
                                              <p:pRg st="3" end="3"/>
                                            </p:txEl>
                                          </p:spTgt>
                                        </p:tgtEl>
                                        <p:attrNameLst>
                                          <p:attrName>ppt_y</p:attrName>
                                        </p:attrNameLst>
                                      </p:cBhvr>
                                      <p:tavLst>
                                        <p:tav tm="0">
                                          <p:val>
                                            <p:strVal val="#ppt_y-.03"/>
                                          </p:val>
                                        </p:tav>
                                        <p:tav tm="100000">
                                          <p:val>
                                            <p:strVal val="#ppt_y"/>
                                          </p:val>
                                        </p:tav>
                                      </p:tavLst>
                                    </p:anim>
                                  </p:childTnLst>
                                </p:cTn>
                              </p:par>
                            </p:childTnLst>
                          </p:cTn>
                        </p:par>
                        <p:par>
                          <p:cTn id="82" fill="hold">
                            <p:stCondLst>
                              <p:cond delay="3000"/>
                            </p:stCondLst>
                            <p:childTnLst>
                              <p:par>
                                <p:cTn id="83" presetID="37" presetClass="entr" presetSubtype="0" fill="hold" grpId="0" nodeType="afterEffect">
                                  <p:stCondLst>
                                    <p:cond delay="0"/>
                                  </p:stCondLst>
                                  <p:childTnLst>
                                    <p:set>
                                      <p:cBhvr>
                                        <p:cTn id="84" dur="1" fill="hold">
                                          <p:stCondLst>
                                            <p:cond delay="0"/>
                                          </p:stCondLst>
                                        </p:cTn>
                                        <p:tgtEl>
                                          <p:spTgt spid="5">
                                            <p:txEl>
                                              <p:pRg st="4" end="4"/>
                                            </p:txEl>
                                          </p:spTgt>
                                        </p:tgtEl>
                                        <p:attrNameLst>
                                          <p:attrName>style.visibility</p:attrName>
                                        </p:attrNameLst>
                                      </p:cBhvr>
                                      <p:to>
                                        <p:strVal val="visible"/>
                                      </p:to>
                                    </p:set>
                                    <p:animEffect transition="in" filter="fade">
                                      <p:cBhvr>
                                        <p:cTn id="85" dur="1000"/>
                                        <p:tgtEl>
                                          <p:spTgt spid="5">
                                            <p:txEl>
                                              <p:pRg st="4" end="4"/>
                                            </p:txEl>
                                          </p:spTgt>
                                        </p:tgtEl>
                                      </p:cBhvr>
                                    </p:animEffect>
                                    <p:anim calcmode="lin" valueType="num">
                                      <p:cBhvr>
                                        <p:cTn id="8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87" dur="900" decel="100000" fill="hold"/>
                                        <p:tgtEl>
                                          <p:spTgt spid="5">
                                            <p:txEl>
                                              <p:pRg st="4" end="4"/>
                                            </p:txEl>
                                          </p:spTgt>
                                        </p:tgtEl>
                                        <p:attrNameLst>
                                          <p:attrName>ppt_y</p:attrName>
                                        </p:attrNameLst>
                                      </p:cBhvr>
                                      <p:tavLst>
                                        <p:tav tm="0">
                                          <p:val>
                                            <p:strVal val="#ppt_y+1"/>
                                          </p:val>
                                        </p:tav>
                                        <p:tav tm="100000">
                                          <p:val>
                                            <p:strVal val="#ppt_y-.03"/>
                                          </p:val>
                                        </p:tav>
                                      </p:tavLst>
                                    </p:anim>
                                    <p:anim calcmode="lin" valueType="num">
                                      <p:cBhvr>
                                        <p:cTn id="88" dur="100" accel="100000" fill="hold">
                                          <p:stCondLst>
                                            <p:cond delay="900"/>
                                          </p:stCondLst>
                                        </p:cTn>
                                        <p:tgtEl>
                                          <p:spTgt spid="5">
                                            <p:txEl>
                                              <p:pRg st="4" end="4"/>
                                            </p:txEl>
                                          </p:spTgt>
                                        </p:tgtEl>
                                        <p:attrNameLst>
                                          <p:attrName>ppt_y</p:attrName>
                                        </p:attrNameLst>
                                      </p:cBhvr>
                                      <p:tavLst>
                                        <p:tav tm="0">
                                          <p:val>
                                            <p:strVal val="#ppt_y-.03"/>
                                          </p:val>
                                        </p:tav>
                                        <p:tav tm="100000">
                                          <p:val>
                                            <p:strVal val="#ppt_y"/>
                                          </p:val>
                                        </p:tav>
                                      </p:tavLst>
                                    </p:anim>
                                  </p:childTnLst>
                                </p:cTn>
                              </p:par>
                            </p:childTnLst>
                          </p:cTn>
                        </p:par>
                        <p:par>
                          <p:cTn id="89" fill="hold">
                            <p:stCondLst>
                              <p:cond delay="4000"/>
                            </p:stCondLst>
                            <p:childTnLst>
                              <p:par>
                                <p:cTn id="90" presetID="37" presetClass="entr" presetSubtype="0" fill="hold" grpId="0" nodeType="afterEffect">
                                  <p:stCondLst>
                                    <p:cond delay="0"/>
                                  </p:stCondLst>
                                  <p:childTnLst>
                                    <p:set>
                                      <p:cBhvr>
                                        <p:cTn id="91" dur="1" fill="hold">
                                          <p:stCondLst>
                                            <p:cond delay="0"/>
                                          </p:stCondLst>
                                        </p:cTn>
                                        <p:tgtEl>
                                          <p:spTgt spid="5">
                                            <p:txEl>
                                              <p:pRg st="5" end="5"/>
                                            </p:txEl>
                                          </p:spTgt>
                                        </p:tgtEl>
                                        <p:attrNameLst>
                                          <p:attrName>style.visibility</p:attrName>
                                        </p:attrNameLst>
                                      </p:cBhvr>
                                      <p:to>
                                        <p:strVal val="visible"/>
                                      </p:to>
                                    </p:set>
                                    <p:animEffect transition="in" filter="fade">
                                      <p:cBhvr>
                                        <p:cTn id="92" dur="1000"/>
                                        <p:tgtEl>
                                          <p:spTgt spid="5">
                                            <p:txEl>
                                              <p:pRg st="5" end="5"/>
                                            </p:txEl>
                                          </p:spTgt>
                                        </p:tgtEl>
                                      </p:cBhvr>
                                    </p:animEffect>
                                    <p:anim calcmode="lin" valueType="num">
                                      <p:cBhvr>
                                        <p:cTn id="9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94" dur="900" decel="100000" fill="hold"/>
                                        <p:tgtEl>
                                          <p:spTgt spid="5">
                                            <p:txEl>
                                              <p:pRg st="5" end="5"/>
                                            </p:txEl>
                                          </p:spTgt>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5">
                                            <p:txEl>
                                              <p:pRg st="5" end="5"/>
                                            </p:txEl>
                                          </p:spTgt>
                                        </p:tgtEl>
                                        <p:attrNameLst>
                                          <p:attrName>ppt_y</p:attrName>
                                        </p:attrNameLst>
                                      </p:cBhvr>
                                      <p:tavLst>
                                        <p:tav tm="0">
                                          <p:val>
                                            <p:strVal val="#ppt_y-.03"/>
                                          </p:val>
                                        </p:tav>
                                        <p:tav tm="100000">
                                          <p:val>
                                            <p:strVal val="#ppt_y"/>
                                          </p:val>
                                        </p:tav>
                                      </p:tavLst>
                                    </p:anim>
                                  </p:childTnLst>
                                </p:cTn>
                              </p:par>
                            </p:childTnLst>
                          </p:cTn>
                        </p:par>
                        <p:par>
                          <p:cTn id="96" fill="hold">
                            <p:stCondLst>
                              <p:cond delay="5000"/>
                            </p:stCondLst>
                            <p:childTnLst>
                              <p:par>
                                <p:cTn id="97" presetID="37" presetClass="entr" presetSubtype="0" fill="hold" grpId="0" nodeType="afterEffect">
                                  <p:stCondLst>
                                    <p:cond delay="0"/>
                                  </p:stCondLst>
                                  <p:childTnLst>
                                    <p:set>
                                      <p:cBhvr>
                                        <p:cTn id="98" dur="1" fill="hold">
                                          <p:stCondLst>
                                            <p:cond delay="0"/>
                                          </p:stCondLst>
                                        </p:cTn>
                                        <p:tgtEl>
                                          <p:spTgt spid="5">
                                            <p:txEl>
                                              <p:pRg st="6" end="6"/>
                                            </p:txEl>
                                          </p:spTgt>
                                        </p:tgtEl>
                                        <p:attrNameLst>
                                          <p:attrName>style.visibility</p:attrName>
                                        </p:attrNameLst>
                                      </p:cBhvr>
                                      <p:to>
                                        <p:strVal val="visible"/>
                                      </p:to>
                                    </p:set>
                                    <p:animEffect transition="in" filter="fade">
                                      <p:cBhvr>
                                        <p:cTn id="99" dur="1000"/>
                                        <p:tgtEl>
                                          <p:spTgt spid="5">
                                            <p:txEl>
                                              <p:pRg st="6" end="6"/>
                                            </p:txEl>
                                          </p:spTgt>
                                        </p:tgtEl>
                                      </p:cBhvr>
                                    </p:animEffect>
                                    <p:anim calcmode="lin" valueType="num">
                                      <p:cBhvr>
                                        <p:cTn id="10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101" dur="900" decel="100000" fill="hold"/>
                                        <p:tgtEl>
                                          <p:spTgt spid="5">
                                            <p:txEl>
                                              <p:pRg st="6" end="6"/>
                                            </p:txEl>
                                          </p:spTgt>
                                        </p:tgtEl>
                                        <p:attrNameLst>
                                          <p:attrName>ppt_y</p:attrName>
                                        </p:attrNameLst>
                                      </p:cBhvr>
                                      <p:tavLst>
                                        <p:tav tm="0">
                                          <p:val>
                                            <p:strVal val="#ppt_y+1"/>
                                          </p:val>
                                        </p:tav>
                                        <p:tav tm="100000">
                                          <p:val>
                                            <p:strVal val="#ppt_y-.03"/>
                                          </p:val>
                                        </p:tav>
                                      </p:tavLst>
                                    </p:anim>
                                    <p:anim calcmode="lin" valueType="num">
                                      <p:cBhvr>
                                        <p:cTn id="102" dur="100" accel="100000" fill="hold">
                                          <p:stCondLst>
                                            <p:cond delay="900"/>
                                          </p:stCondLst>
                                        </p:cTn>
                                        <p:tgtEl>
                                          <p:spTgt spid="5">
                                            <p:txEl>
                                              <p:pRg st="6" end="6"/>
                                            </p:txEl>
                                          </p:spTgt>
                                        </p:tgtEl>
                                        <p:attrNameLst>
                                          <p:attrName>ppt_y</p:attrName>
                                        </p:attrNameLst>
                                      </p:cBhvr>
                                      <p:tavLst>
                                        <p:tav tm="0">
                                          <p:val>
                                            <p:strVal val="#ppt_y-.03"/>
                                          </p:val>
                                        </p:tav>
                                        <p:tav tm="100000">
                                          <p:val>
                                            <p:strVal val="#ppt_y"/>
                                          </p:val>
                                        </p:tav>
                                      </p:tavLst>
                                    </p:anim>
                                  </p:childTnLst>
                                </p:cTn>
                              </p:par>
                            </p:childTnLst>
                          </p:cTn>
                        </p:par>
                        <p:par>
                          <p:cTn id="103" fill="hold">
                            <p:stCondLst>
                              <p:cond delay="6000"/>
                            </p:stCondLst>
                            <p:childTnLst>
                              <p:par>
                                <p:cTn id="104" presetID="37" presetClass="entr" presetSubtype="0" fill="hold" grpId="0" nodeType="afterEffect">
                                  <p:stCondLst>
                                    <p:cond delay="0"/>
                                  </p:stCondLst>
                                  <p:childTnLst>
                                    <p:set>
                                      <p:cBhvr>
                                        <p:cTn id="105" dur="1" fill="hold">
                                          <p:stCondLst>
                                            <p:cond delay="0"/>
                                          </p:stCondLst>
                                        </p:cTn>
                                        <p:tgtEl>
                                          <p:spTgt spid="5">
                                            <p:txEl>
                                              <p:pRg st="7" end="7"/>
                                            </p:txEl>
                                          </p:spTgt>
                                        </p:tgtEl>
                                        <p:attrNameLst>
                                          <p:attrName>style.visibility</p:attrName>
                                        </p:attrNameLst>
                                      </p:cBhvr>
                                      <p:to>
                                        <p:strVal val="visible"/>
                                      </p:to>
                                    </p:set>
                                    <p:animEffect transition="in" filter="fade">
                                      <p:cBhvr>
                                        <p:cTn id="106" dur="1000"/>
                                        <p:tgtEl>
                                          <p:spTgt spid="5">
                                            <p:txEl>
                                              <p:pRg st="7" end="7"/>
                                            </p:txEl>
                                          </p:spTgt>
                                        </p:tgtEl>
                                      </p:cBhvr>
                                    </p:animEffect>
                                    <p:anim calcmode="lin" valueType="num">
                                      <p:cBhvr>
                                        <p:cTn id="107"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108" dur="900" decel="100000" fill="hold"/>
                                        <p:tgtEl>
                                          <p:spTgt spid="5">
                                            <p:txEl>
                                              <p:pRg st="7" end="7"/>
                                            </p:txEl>
                                          </p:spTgt>
                                        </p:tgtEl>
                                        <p:attrNameLst>
                                          <p:attrName>ppt_y</p:attrName>
                                        </p:attrNameLst>
                                      </p:cBhvr>
                                      <p:tavLst>
                                        <p:tav tm="0">
                                          <p:val>
                                            <p:strVal val="#ppt_y+1"/>
                                          </p:val>
                                        </p:tav>
                                        <p:tav tm="100000">
                                          <p:val>
                                            <p:strVal val="#ppt_y-.03"/>
                                          </p:val>
                                        </p:tav>
                                      </p:tavLst>
                                    </p:anim>
                                    <p:anim calcmode="lin" valueType="num">
                                      <p:cBhvr>
                                        <p:cTn id="109" dur="100" accel="100000" fill="hold">
                                          <p:stCondLst>
                                            <p:cond delay="900"/>
                                          </p:stCondLst>
                                        </p:cTn>
                                        <p:tgtEl>
                                          <p:spTgt spid="5">
                                            <p:txEl>
                                              <p:pRg st="7" end="7"/>
                                            </p:txEl>
                                          </p:spTgt>
                                        </p:tgtEl>
                                        <p:attrNameLst>
                                          <p:attrName>ppt_y</p:attrName>
                                        </p:attrNameLst>
                                      </p:cBhvr>
                                      <p:tavLst>
                                        <p:tav tm="0">
                                          <p:val>
                                            <p:strVal val="#ppt_y-.03"/>
                                          </p:val>
                                        </p:tav>
                                        <p:tav tm="100000">
                                          <p:val>
                                            <p:strVal val="#ppt_y"/>
                                          </p:val>
                                        </p:tav>
                                      </p:tavLst>
                                    </p:anim>
                                  </p:childTnLst>
                                </p:cTn>
                              </p:par>
                            </p:childTnLst>
                          </p:cTn>
                        </p:par>
                        <p:par>
                          <p:cTn id="110" fill="hold">
                            <p:stCondLst>
                              <p:cond delay="7000"/>
                            </p:stCondLst>
                            <p:childTnLst>
                              <p:par>
                                <p:cTn id="111" presetID="37" presetClass="entr" presetSubtype="0" fill="hold" grpId="0" nodeType="afterEffect">
                                  <p:stCondLst>
                                    <p:cond delay="0"/>
                                  </p:stCondLst>
                                  <p:childTnLst>
                                    <p:set>
                                      <p:cBhvr>
                                        <p:cTn id="112" dur="1" fill="hold">
                                          <p:stCondLst>
                                            <p:cond delay="0"/>
                                          </p:stCondLst>
                                        </p:cTn>
                                        <p:tgtEl>
                                          <p:spTgt spid="5">
                                            <p:txEl>
                                              <p:pRg st="8" end="8"/>
                                            </p:txEl>
                                          </p:spTgt>
                                        </p:tgtEl>
                                        <p:attrNameLst>
                                          <p:attrName>style.visibility</p:attrName>
                                        </p:attrNameLst>
                                      </p:cBhvr>
                                      <p:to>
                                        <p:strVal val="visible"/>
                                      </p:to>
                                    </p:set>
                                    <p:animEffect transition="in" filter="fade">
                                      <p:cBhvr>
                                        <p:cTn id="113" dur="1000"/>
                                        <p:tgtEl>
                                          <p:spTgt spid="5">
                                            <p:txEl>
                                              <p:pRg st="8" end="8"/>
                                            </p:txEl>
                                          </p:spTgt>
                                        </p:tgtEl>
                                      </p:cBhvr>
                                    </p:animEffect>
                                    <p:anim calcmode="lin" valueType="num">
                                      <p:cBhvr>
                                        <p:cTn id="114"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115" dur="900" decel="100000" fill="hold"/>
                                        <p:tgtEl>
                                          <p:spTgt spid="5">
                                            <p:txEl>
                                              <p:pRg st="8" end="8"/>
                                            </p:txEl>
                                          </p:spTgt>
                                        </p:tgtEl>
                                        <p:attrNameLst>
                                          <p:attrName>ppt_y</p:attrName>
                                        </p:attrNameLst>
                                      </p:cBhvr>
                                      <p:tavLst>
                                        <p:tav tm="0">
                                          <p:val>
                                            <p:strVal val="#ppt_y+1"/>
                                          </p:val>
                                        </p:tav>
                                        <p:tav tm="100000">
                                          <p:val>
                                            <p:strVal val="#ppt_y-.03"/>
                                          </p:val>
                                        </p:tav>
                                      </p:tavLst>
                                    </p:anim>
                                    <p:anim calcmode="lin" valueType="num">
                                      <p:cBhvr>
                                        <p:cTn id="116" dur="100" accel="100000" fill="hold">
                                          <p:stCondLst>
                                            <p:cond delay="900"/>
                                          </p:stCondLst>
                                        </p:cTn>
                                        <p:tgtEl>
                                          <p:spTgt spid="5">
                                            <p:txEl>
                                              <p:pRg st="8" end="8"/>
                                            </p:txEl>
                                          </p:spTgt>
                                        </p:tgtEl>
                                        <p:attrNameLst>
                                          <p:attrName>ppt_y</p:attrName>
                                        </p:attrNameLst>
                                      </p:cBhvr>
                                      <p:tavLst>
                                        <p:tav tm="0">
                                          <p:val>
                                            <p:strVal val="#ppt_y-.03"/>
                                          </p:val>
                                        </p:tav>
                                        <p:tav tm="100000">
                                          <p:val>
                                            <p:strVal val="#ppt_y"/>
                                          </p:val>
                                        </p:tav>
                                      </p:tavLst>
                                    </p:anim>
                                  </p:childTnLst>
                                </p:cTn>
                              </p:par>
                            </p:childTnLst>
                          </p:cTn>
                        </p:par>
                        <p:par>
                          <p:cTn id="117" fill="hold">
                            <p:stCondLst>
                              <p:cond delay="8000"/>
                            </p:stCondLst>
                            <p:childTnLst>
                              <p:par>
                                <p:cTn id="118" presetID="37" presetClass="entr" presetSubtype="0" fill="hold" grpId="0" nodeType="afterEffect">
                                  <p:stCondLst>
                                    <p:cond delay="0"/>
                                  </p:stCondLst>
                                  <p:childTnLst>
                                    <p:set>
                                      <p:cBhvr>
                                        <p:cTn id="119" dur="1" fill="hold">
                                          <p:stCondLst>
                                            <p:cond delay="0"/>
                                          </p:stCondLst>
                                        </p:cTn>
                                        <p:tgtEl>
                                          <p:spTgt spid="6">
                                            <p:txEl>
                                              <p:pRg st="0" end="0"/>
                                            </p:txEl>
                                          </p:spTgt>
                                        </p:tgtEl>
                                        <p:attrNameLst>
                                          <p:attrName>style.visibility</p:attrName>
                                        </p:attrNameLst>
                                      </p:cBhvr>
                                      <p:to>
                                        <p:strVal val="visible"/>
                                      </p:to>
                                    </p:set>
                                    <p:animEffect transition="in" filter="fade">
                                      <p:cBhvr>
                                        <p:cTn id="120" dur="1000"/>
                                        <p:tgtEl>
                                          <p:spTgt spid="6">
                                            <p:txEl>
                                              <p:pRg st="0" end="0"/>
                                            </p:txEl>
                                          </p:spTgt>
                                        </p:tgtEl>
                                      </p:cBhvr>
                                    </p:animEffect>
                                    <p:anim calcmode="lin" valueType="num">
                                      <p:cBhvr>
                                        <p:cTn id="1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22" dur="900" decel="100000" fill="hold"/>
                                        <p:tgtEl>
                                          <p:spTgt spid="6">
                                            <p:txEl>
                                              <p:pRg st="0" end="0"/>
                                            </p:txEl>
                                          </p:spTgt>
                                        </p:tgtEl>
                                        <p:attrNameLst>
                                          <p:attrName>ppt_y</p:attrName>
                                        </p:attrNameLst>
                                      </p:cBhvr>
                                      <p:tavLst>
                                        <p:tav tm="0">
                                          <p:val>
                                            <p:strVal val="#ppt_y+1"/>
                                          </p:val>
                                        </p:tav>
                                        <p:tav tm="100000">
                                          <p:val>
                                            <p:strVal val="#ppt_y-.03"/>
                                          </p:val>
                                        </p:tav>
                                      </p:tavLst>
                                    </p:anim>
                                    <p:anim calcmode="lin" valueType="num">
                                      <p:cBhvr>
                                        <p:cTn id="123" dur="100" accel="100000" fill="hold">
                                          <p:stCondLst>
                                            <p:cond delay="900"/>
                                          </p:stCondLst>
                                        </p:cTn>
                                        <p:tgtEl>
                                          <p:spTgt spid="6">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build="p"/>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Paskibra</a:t>
            </a:r>
            <a:r>
              <a:rPr lang="en-AU" dirty="0" smtClean="0"/>
              <a:t> </a:t>
            </a:r>
            <a:r>
              <a:rPr lang="en-AU" dirty="0" err="1" smtClean="0"/>
              <a:t>Madya</a:t>
            </a:r>
            <a:endParaRPr lang="id-ID" dirty="0"/>
          </a:p>
        </p:txBody>
      </p:sp>
      <p:graphicFrame>
        <p:nvGraphicFramePr>
          <p:cNvPr id="4" name="Content Placeholder 3"/>
          <p:cNvGraphicFramePr>
            <a:graphicFrameLocks/>
          </p:cNvGraphicFramePr>
          <p:nvPr>
            <p:extLst>
              <p:ext uri="{D42A27DB-BD31-4B8C-83A1-F6EECF244321}">
                <p14:modId xmlns:p14="http://schemas.microsoft.com/office/powerpoint/2010/main" val="2284707004"/>
              </p:ext>
            </p:extLst>
          </p:nvPr>
        </p:nvGraphicFramePr>
        <p:xfrm>
          <a:off x="266700" y="1932710"/>
          <a:ext cx="5718463" cy="4842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2"/>
          <p:cNvSpPr>
            <a:spLocks noGrp="1"/>
          </p:cNvSpPr>
          <p:nvPr>
            <p:ph idx="1"/>
          </p:nvPr>
        </p:nvSpPr>
        <p:spPr>
          <a:xfrm>
            <a:off x="6497782" y="1690688"/>
            <a:ext cx="5694218" cy="1981200"/>
          </a:xfrm>
        </p:spPr>
        <p:txBody>
          <a:bodyPr>
            <a:normAutofit fontScale="77500" lnSpcReduction="20000"/>
          </a:bodyPr>
          <a:lstStyle/>
          <a:p>
            <a:pPr marL="0" indent="0">
              <a:buNone/>
            </a:pPr>
            <a:r>
              <a:rPr lang="en-US" dirty="0" err="1" smtClean="0">
                <a:ln w="0"/>
                <a:effectLst>
                  <a:outerShdw blurRad="38100" dist="19050" dir="2700000" algn="tl" rotWithShape="0">
                    <a:schemeClr val="dk1">
                      <a:alpha val="40000"/>
                    </a:schemeClr>
                  </a:outerShdw>
                </a:effectLst>
              </a:rPr>
              <a:t>Syarat</a:t>
            </a:r>
            <a:r>
              <a:rPr lang="en-US" dirty="0" smtClean="0">
                <a:ln w="0"/>
                <a:effectLst>
                  <a:outerShdw blurRad="38100" dist="19050" dir="2700000" algn="tl" rotWithShape="0">
                    <a:schemeClr val="dk1">
                      <a:alpha val="40000"/>
                    </a:schemeClr>
                  </a:outerShdw>
                </a:effectLst>
              </a:rPr>
              <a:t> DIKLATFOR:</a:t>
            </a:r>
          </a:p>
          <a:p>
            <a:pPr>
              <a:buAutoNum type="arabicPeriod"/>
            </a:pPr>
            <a:r>
              <a:rPr lang="en-US" dirty="0" smtClean="0">
                <a:ln w="0"/>
                <a:effectLst>
                  <a:outerShdw blurRad="38100" dist="19050" dir="2700000" algn="tl" rotWithShape="0">
                    <a:schemeClr val="dk1">
                      <a:alpha val="40000"/>
                    </a:schemeClr>
                  </a:outerShdw>
                </a:effectLst>
              </a:rPr>
              <a:t>Lulus </a:t>
            </a:r>
            <a:r>
              <a:rPr lang="en-US" dirty="0" err="1" smtClean="0">
                <a:ln w="0"/>
                <a:effectLst>
                  <a:outerShdw blurRad="38100" dist="19050" dir="2700000" algn="tl" rotWithShape="0">
                    <a:schemeClr val="dk1">
                      <a:alpha val="40000"/>
                    </a:schemeClr>
                  </a:outerShdw>
                </a:effectLst>
              </a:rPr>
              <a:t>dalam</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Ujian</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Muda</a:t>
            </a:r>
            <a:endParaRPr lang="en-US" dirty="0" smtClean="0">
              <a:ln w="0"/>
              <a:effectLst>
                <a:outerShdw blurRad="38100" dist="19050" dir="2700000" algn="tl" rotWithShape="0">
                  <a:schemeClr val="dk1">
                    <a:alpha val="40000"/>
                  </a:schemeClr>
                </a:outerShdw>
              </a:effectLst>
            </a:endParaRPr>
          </a:p>
          <a:p>
            <a:pPr>
              <a:buAutoNum type="arabicPeriod"/>
            </a:pPr>
            <a:r>
              <a:rPr lang="en-US" dirty="0" err="1" smtClean="0">
                <a:ln w="0"/>
                <a:effectLst>
                  <a:outerShdw blurRad="38100" dist="19050" dir="2700000" algn="tl" rotWithShape="0">
                    <a:schemeClr val="dk1">
                      <a:alpha val="40000"/>
                    </a:schemeClr>
                  </a:outerShdw>
                </a:effectLst>
              </a:rPr>
              <a:t>Menguasai</a:t>
            </a:r>
            <a:r>
              <a:rPr lang="en-US" dirty="0" smtClean="0">
                <a:ln w="0"/>
                <a:effectLst>
                  <a:outerShdw blurRad="38100" dist="19050" dir="2700000" algn="tl" rotWithShape="0">
                    <a:schemeClr val="dk1">
                      <a:alpha val="40000"/>
                    </a:schemeClr>
                  </a:outerShdw>
                </a:effectLst>
              </a:rPr>
              <a:t> Format </a:t>
            </a:r>
            <a:r>
              <a:rPr lang="en-US" dirty="0" err="1" smtClean="0">
                <a:ln w="0"/>
                <a:effectLst>
                  <a:outerShdw blurRad="38100" dist="19050" dir="2700000" algn="tl" rotWithShape="0">
                    <a:schemeClr val="dk1">
                      <a:alpha val="40000"/>
                    </a:schemeClr>
                  </a:outerShdw>
                </a:effectLst>
              </a:rPr>
              <a:t>Lomba</a:t>
            </a:r>
            <a:r>
              <a:rPr lang="en-US" dirty="0" smtClean="0">
                <a:ln w="0"/>
                <a:effectLst>
                  <a:outerShdw blurRad="38100" dist="19050" dir="2700000" algn="tl" rotWithShape="0">
                    <a:schemeClr val="dk1">
                      <a:alpha val="40000"/>
                    </a:schemeClr>
                  </a:outerShdw>
                </a:effectLst>
              </a:rPr>
              <a:t>/</a:t>
            </a:r>
            <a:r>
              <a:rPr lang="en-US" dirty="0" err="1" smtClean="0">
                <a:ln w="0"/>
                <a:effectLst>
                  <a:outerShdw blurRad="38100" dist="19050" dir="2700000" algn="tl" rotWithShape="0">
                    <a:schemeClr val="dk1">
                      <a:alpha val="40000"/>
                    </a:schemeClr>
                  </a:outerShdw>
                </a:effectLst>
              </a:rPr>
              <a:t>Pernah</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Mengikuti</a:t>
            </a:r>
            <a:r>
              <a:rPr lang="en-US" dirty="0" smtClean="0">
                <a:ln w="0"/>
                <a:effectLst>
                  <a:outerShdw blurRad="38100" dist="19050" dir="2700000" algn="tl" rotWithShape="0">
                    <a:schemeClr val="dk1">
                      <a:alpha val="40000"/>
                    </a:schemeClr>
                  </a:outerShdw>
                </a:effectLst>
              </a:rPr>
              <a:t> LKBB</a:t>
            </a:r>
          </a:p>
          <a:p>
            <a:pPr>
              <a:buAutoNum type="arabicPeriod"/>
            </a:pPr>
            <a:r>
              <a:rPr lang="en-US" dirty="0" err="1" smtClean="0">
                <a:ln w="0"/>
                <a:effectLst>
                  <a:outerShdw blurRad="38100" dist="19050" dir="2700000" algn="tl" rotWithShape="0">
                    <a:schemeClr val="dk1">
                      <a:alpha val="40000"/>
                    </a:schemeClr>
                  </a:outerShdw>
                </a:effectLst>
              </a:rPr>
              <a:t>Pernah</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menjadi</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Pelaksana</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Pengibaran</a:t>
            </a:r>
            <a:r>
              <a:rPr lang="en-US" dirty="0" smtClean="0">
                <a:ln w="0"/>
                <a:effectLst>
                  <a:outerShdw blurRad="38100" dist="19050" dir="2700000" algn="tl" rotWithShape="0">
                    <a:schemeClr val="dk1">
                      <a:alpha val="40000"/>
                    </a:schemeClr>
                  </a:outerShdw>
                </a:effectLst>
              </a:rPr>
              <a:t> Tk. </a:t>
            </a:r>
            <a:r>
              <a:rPr lang="en-US" dirty="0" err="1" smtClean="0">
                <a:ln w="0"/>
                <a:effectLst>
                  <a:outerShdw blurRad="38100" dist="19050" dir="2700000" algn="tl" rotWithShape="0">
                    <a:schemeClr val="dk1">
                      <a:alpha val="40000"/>
                    </a:schemeClr>
                  </a:outerShdw>
                </a:effectLst>
              </a:rPr>
              <a:t>Sekolah</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dgn</a:t>
            </a:r>
            <a:r>
              <a:rPr lang="en-US" dirty="0" smtClean="0">
                <a:ln w="0"/>
                <a:effectLst>
                  <a:outerShdw blurRad="38100" dist="19050" dir="2700000" algn="tl" rotWithShape="0">
                    <a:schemeClr val="dk1">
                      <a:alpha val="40000"/>
                    </a:schemeClr>
                  </a:outerShdw>
                </a:effectLst>
              </a:rPr>
              <a:t>/</a:t>
            </a:r>
            <a:r>
              <a:rPr lang="en-US" dirty="0" err="1" smtClean="0">
                <a:ln w="0"/>
                <a:effectLst>
                  <a:outerShdw blurRad="38100" dist="19050" dir="2700000" algn="tl" rotWithShape="0">
                    <a:schemeClr val="dk1">
                      <a:alpha val="40000"/>
                    </a:schemeClr>
                  </a:outerShdw>
                </a:effectLst>
              </a:rPr>
              <a:t>tanpa</a:t>
            </a:r>
            <a:r>
              <a:rPr lang="en-US" dirty="0" smtClean="0">
                <a:ln w="0"/>
                <a:effectLst>
                  <a:outerShdw blurRad="38100" dist="19050" dir="2700000" algn="tl" rotWithShape="0">
                    <a:schemeClr val="dk1">
                      <a:alpha val="40000"/>
                    </a:schemeClr>
                  </a:outerShdw>
                </a:effectLst>
              </a:rPr>
              <a:t> </a:t>
            </a:r>
            <a:r>
              <a:rPr lang="en-US" dirty="0" err="1" smtClean="0">
                <a:ln w="0"/>
                <a:effectLst>
                  <a:outerShdw blurRad="38100" dist="19050" dir="2700000" algn="tl" rotWithShape="0">
                    <a:schemeClr val="dk1">
                      <a:alpha val="40000"/>
                    </a:schemeClr>
                  </a:outerShdw>
                </a:effectLst>
              </a:rPr>
              <a:t>Formasi</a:t>
            </a:r>
            <a:r>
              <a:rPr lang="en-US" dirty="0" smtClean="0">
                <a:ln w="0"/>
                <a:effectLst>
                  <a:outerShdw blurRad="38100" dist="19050" dir="2700000" algn="tl" rotWithShape="0">
                    <a:schemeClr val="dk1">
                      <a:alpha val="40000"/>
                    </a:schemeClr>
                  </a:outerShdw>
                </a:effectLst>
              </a:rPr>
              <a:t>)</a:t>
            </a:r>
          </a:p>
          <a:p>
            <a:endParaRPr lang="en-US" dirty="0">
              <a:ln w="0"/>
              <a:effectLst>
                <a:outerShdw blurRad="38100" dist="19050" dir="2700000" algn="tl" rotWithShape="0">
                  <a:schemeClr val="dk1">
                    <a:alpha val="40000"/>
                  </a:schemeClr>
                </a:outerShdw>
              </a:effectLst>
            </a:endParaRPr>
          </a:p>
        </p:txBody>
      </p:sp>
      <p:sp>
        <p:nvSpPr>
          <p:cNvPr id="6" name="TextBox 5"/>
          <p:cNvSpPr txBox="1"/>
          <p:nvPr/>
        </p:nvSpPr>
        <p:spPr>
          <a:xfrm>
            <a:off x="6561858" y="3799611"/>
            <a:ext cx="5372099" cy="2677656"/>
          </a:xfrm>
          <a:prstGeom prst="rect">
            <a:avLst/>
          </a:prstGeom>
          <a:noFill/>
        </p:spPr>
        <p:txBody>
          <a:bodyPr wrap="square" rtlCol="0">
            <a:spAutoFit/>
          </a:bodyPr>
          <a:lstStyle/>
          <a:p>
            <a:r>
              <a:rPr lang="en-US" sz="2400" dirty="0" err="1" smtClean="0">
                <a:ln w="0"/>
                <a:effectLst>
                  <a:outerShdw blurRad="38100" dist="19050" dir="2700000" algn="tl" rotWithShape="0">
                    <a:schemeClr val="dk1">
                      <a:alpha val="40000"/>
                    </a:schemeClr>
                  </a:outerShdw>
                </a:effectLst>
              </a:rPr>
              <a:t>Materi</a:t>
            </a:r>
            <a:r>
              <a:rPr lang="en-US" sz="2400" dirty="0" smtClean="0">
                <a:ln w="0"/>
                <a:effectLst>
                  <a:outerShdw blurRad="38100" dist="19050" dir="2700000" algn="tl" rotWithShape="0">
                    <a:schemeClr val="dk1">
                      <a:alpha val="40000"/>
                    </a:schemeClr>
                  </a:outerShdw>
                </a:effectLst>
              </a:rPr>
              <a:t> DIKLATFOR:</a:t>
            </a:r>
          </a:p>
          <a:p>
            <a:pPr marL="342900" indent="-342900">
              <a:buAutoNum type="arabicPeriod"/>
            </a:pPr>
            <a:r>
              <a:rPr lang="en-US" sz="2400" dirty="0" err="1" smtClean="0">
                <a:ln w="0"/>
                <a:effectLst>
                  <a:outerShdw blurRad="38100" dist="19050" dir="2700000" algn="tl" rotWithShape="0">
                    <a:schemeClr val="dk1">
                      <a:alpha val="40000"/>
                    </a:schemeClr>
                  </a:outerShdw>
                </a:effectLst>
              </a:rPr>
              <a:t>Diklat</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Komandan</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Pleton</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muda</a:t>
            </a:r>
            <a:endParaRPr lang="en-US" sz="2400" dirty="0" smtClean="0">
              <a:ln w="0"/>
              <a:effectLst>
                <a:outerShdw blurRad="38100" dist="19050" dir="2700000" algn="tl" rotWithShape="0">
                  <a:schemeClr val="dk1">
                    <a:alpha val="40000"/>
                  </a:schemeClr>
                </a:outerShdw>
              </a:effectLst>
            </a:endParaRPr>
          </a:p>
          <a:p>
            <a:pPr marL="342900" indent="-342900">
              <a:buFontTx/>
              <a:buAutoNum type="arabicPeriod"/>
            </a:pPr>
            <a:r>
              <a:rPr lang="en-US" sz="2400" dirty="0">
                <a:ln w="0"/>
                <a:effectLst>
                  <a:outerShdw blurRad="38100" dist="19050" dir="2700000" algn="tl" rotWithShape="0">
                    <a:schemeClr val="dk1">
                      <a:alpha val="40000"/>
                    </a:schemeClr>
                  </a:outerShdw>
                </a:effectLst>
              </a:rPr>
              <a:t>PBB (</a:t>
            </a:r>
            <a:r>
              <a:rPr lang="en-US" sz="2400" dirty="0" err="1">
                <a:ln w="0"/>
                <a:effectLst>
                  <a:outerShdw blurRad="38100" dist="19050" dir="2700000" algn="tl" rotWithShape="0">
                    <a:schemeClr val="dk1">
                      <a:alpha val="40000"/>
                    </a:schemeClr>
                  </a:outerShdw>
                </a:effectLst>
              </a:rPr>
              <a:t>Perpang</a:t>
            </a:r>
            <a:r>
              <a:rPr lang="en-US" sz="2400" dirty="0">
                <a:ln w="0"/>
                <a:effectLst>
                  <a:outerShdw blurRad="38100" dist="19050" dir="2700000" algn="tl" rotWithShape="0">
                    <a:schemeClr val="dk1">
                      <a:alpha val="40000"/>
                    </a:schemeClr>
                  </a:outerShdw>
                </a:effectLst>
              </a:rPr>
              <a:t> 46 2014</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berdasarkan</a:t>
            </a:r>
            <a:r>
              <a:rPr lang="en-US" sz="2400" dirty="0" smtClean="0">
                <a:ln w="0"/>
                <a:effectLst>
                  <a:outerShdw blurRad="38100" dist="19050" dir="2700000" algn="tl" rotWithShape="0">
                    <a:schemeClr val="dk1">
                      <a:alpha val="40000"/>
                    </a:schemeClr>
                  </a:outerShdw>
                </a:effectLst>
              </a:rPr>
              <a:t> format LKBB</a:t>
            </a:r>
            <a:endParaRPr lang="en-US" sz="2400" dirty="0">
              <a:ln w="0"/>
              <a:effectLst>
                <a:outerShdw blurRad="38100" dist="19050" dir="2700000" algn="tl" rotWithShape="0">
                  <a:schemeClr val="dk1">
                    <a:alpha val="40000"/>
                  </a:schemeClr>
                </a:outerShdw>
              </a:effectLst>
            </a:endParaRPr>
          </a:p>
          <a:p>
            <a:pPr marL="342900" indent="-342900">
              <a:buAutoNum type="arabicPeriod"/>
            </a:pPr>
            <a:r>
              <a:rPr lang="en-US" sz="2400" dirty="0" err="1" smtClean="0">
                <a:ln w="0"/>
                <a:effectLst>
                  <a:outerShdw blurRad="38100" dist="19050" dir="2700000" algn="tl" rotWithShape="0">
                    <a:schemeClr val="dk1">
                      <a:alpha val="40000"/>
                    </a:schemeClr>
                  </a:outerShdw>
                </a:effectLst>
              </a:rPr>
              <a:t>Diklat</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Variasi</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Formasi</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menciptakan</a:t>
            </a:r>
            <a:r>
              <a:rPr lang="en-US" sz="2400" dirty="0" smtClean="0">
                <a:ln w="0"/>
                <a:effectLst>
                  <a:outerShdw blurRad="38100" dist="19050" dir="2700000" algn="tl" rotWithShape="0">
                    <a:schemeClr val="dk1">
                      <a:alpha val="40000"/>
                    </a:schemeClr>
                  </a:outerShdw>
                </a:effectLst>
              </a:rPr>
              <a:t>  1 VAFOR untuk </a:t>
            </a:r>
            <a:r>
              <a:rPr lang="en-US" sz="2400" dirty="0" err="1" smtClean="0">
                <a:ln w="0"/>
                <a:effectLst>
                  <a:outerShdw blurRad="38100" dist="19050" dir="2700000" algn="tl" rotWithShape="0">
                    <a:schemeClr val="dk1">
                      <a:alpha val="40000"/>
                    </a:schemeClr>
                  </a:outerShdw>
                </a:effectLst>
              </a:rPr>
              <a:t>pengibaran</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dan</a:t>
            </a:r>
            <a:r>
              <a:rPr lang="en-US" sz="2400" dirty="0" smtClean="0">
                <a:ln w="0"/>
                <a:effectLst>
                  <a:outerShdw blurRad="38100" dist="19050" dir="2700000" algn="tl" rotWithShape="0">
                    <a:schemeClr val="dk1">
                      <a:alpha val="40000"/>
                    </a:schemeClr>
                  </a:outerShdw>
                </a:effectLst>
              </a:rPr>
              <a:t> 1 VAFOR LKBB)</a:t>
            </a:r>
          </a:p>
        </p:txBody>
      </p:sp>
      <p:sp>
        <p:nvSpPr>
          <p:cNvPr id="7" name="Content Placeholder 3"/>
          <p:cNvSpPr txBox="1">
            <a:spLocks/>
          </p:cNvSpPr>
          <p:nvPr/>
        </p:nvSpPr>
        <p:spPr>
          <a:xfrm>
            <a:off x="447675" y="6072958"/>
            <a:ext cx="6238875" cy="646331"/>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err="1" smtClean="0">
                <a:ln w="0"/>
                <a:effectLst>
                  <a:outerShdw blurRad="38100" dist="19050" dir="2700000" algn="tl" rotWithShape="0">
                    <a:schemeClr val="dk1">
                      <a:alpha val="40000"/>
                    </a:schemeClr>
                  </a:outerShdw>
                </a:effectLst>
              </a:rPr>
              <a:t>Tanda</a:t>
            </a:r>
            <a:r>
              <a:rPr lang="en-US" sz="2000" b="1" dirty="0" smtClean="0">
                <a:ln w="0"/>
                <a:effectLst>
                  <a:outerShdw blurRad="38100" dist="19050" dir="2700000" algn="tl" rotWithShape="0">
                    <a:schemeClr val="dk1">
                      <a:alpha val="40000"/>
                    </a:schemeClr>
                  </a:outerShdw>
                </a:effectLst>
              </a:rPr>
              <a:t> </a:t>
            </a:r>
            <a:r>
              <a:rPr lang="en-US" sz="2000" b="1" dirty="0" err="1" smtClean="0">
                <a:ln w="0"/>
                <a:effectLst>
                  <a:outerShdw blurRad="38100" dist="19050" dir="2700000" algn="tl" rotWithShape="0">
                    <a:schemeClr val="dk1">
                      <a:alpha val="40000"/>
                    </a:schemeClr>
                  </a:outerShdw>
                </a:effectLst>
              </a:rPr>
              <a:t>Jabatan</a:t>
            </a:r>
            <a:r>
              <a:rPr lang="en-US" sz="2000" b="1" dirty="0" smtClean="0">
                <a:ln w="0"/>
                <a:effectLst>
                  <a:outerShdw blurRad="38100" dist="19050" dir="2700000" algn="tl" rotWithShape="0">
                    <a:schemeClr val="dk1">
                      <a:alpha val="40000"/>
                    </a:schemeClr>
                  </a:outerShdw>
                </a:effectLst>
              </a:rPr>
              <a:t> :</a:t>
            </a:r>
            <a:br>
              <a:rPr lang="en-US" sz="2000" b="1" dirty="0" smtClean="0">
                <a:ln w="0"/>
                <a:effectLst>
                  <a:outerShdw blurRad="38100" dist="19050" dir="2700000" algn="tl" rotWithShape="0">
                    <a:schemeClr val="dk1">
                      <a:alpha val="40000"/>
                    </a:schemeClr>
                  </a:outerShdw>
                </a:effectLst>
              </a:rPr>
            </a:br>
            <a:r>
              <a:rPr lang="en-US" sz="2000" dirty="0" smtClean="0">
                <a:ln w="0"/>
                <a:effectLst>
                  <a:outerShdw blurRad="38100" dist="19050" dir="2700000" algn="tl" rotWithShape="0">
                    <a:schemeClr val="dk1">
                      <a:alpha val="40000"/>
                    </a:schemeClr>
                  </a:outerShdw>
                </a:effectLst>
              </a:rPr>
              <a:t>LK/MPG, Wing </a:t>
            </a:r>
            <a:r>
              <a:rPr lang="en-US" sz="2000" dirty="0" err="1" smtClean="0">
                <a:ln w="0"/>
                <a:effectLst>
                  <a:outerShdw blurRad="38100" dist="19050" dir="2700000" algn="tl" rotWithShape="0">
                    <a:schemeClr val="dk1">
                      <a:alpha val="40000"/>
                    </a:schemeClr>
                  </a:outerShdw>
                </a:effectLst>
              </a:rPr>
              <a:t>madya</a:t>
            </a:r>
            <a:r>
              <a:rPr lang="en-US" sz="2000" dirty="0" smtClean="0">
                <a:ln w="0"/>
                <a:effectLst>
                  <a:outerShdw blurRad="38100" dist="19050" dir="2700000" algn="tl" rotWithShape="0">
                    <a:schemeClr val="dk1">
                      <a:alpha val="40000"/>
                    </a:schemeClr>
                  </a:outerShdw>
                </a:effectLst>
              </a:rPr>
              <a:t>, Badge KORPS, </a:t>
            </a:r>
            <a:r>
              <a:rPr lang="en-US" sz="2000" dirty="0" err="1" smtClean="0">
                <a:ln w="0"/>
                <a:effectLst>
                  <a:outerShdw blurRad="38100" dist="19050" dir="2700000" algn="tl" rotWithShape="0">
                    <a:schemeClr val="dk1">
                      <a:alpha val="40000"/>
                    </a:schemeClr>
                  </a:outerShdw>
                </a:effectLst>
              </a:rPr>
              <a:t>Evolet</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madya</a:t>
            </a:r>
            <a:endParaRPr lang="en-US" sz="2000" dirty="0" smtClean="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9122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graphicEl>
                                              <a:dgm id="{48F0CCDE-E578-4E45-A5FF-A76F87082055}"/>
                                            </p:graphicEl>
                                          </p:spTgt>
                                        </p:tgtEl>
                                        <p:attrNameLst>
                                          <p:attrName>style.visibility</p:attrName>
                                        </p:attrNameLst>
                                      </p:cBhvr>
                                      <p:to>
                                        <p:strVal val="visible"/>
                                      </p:to>
                                    </p:set>
                                    <p:animEffect transition="in" filter="fade">
                                      <p:cBhvr>
                                        <p:cTn id="7" dur="1000"/>
                                        <p:tgtEl>
                                          <p:spTgt spid="4">
                                            <p:graphicEl>
                                              <a:dgm id="{48F0CCDE-E578-4E45-A5FF-A76F87082055}"/>
                                            </p:graphicEl>
                                          </p:spTgt>
                                        </p:tgtEl>
                                      </p:cBhvr>
                                    </p:animEffect>
                                    <p:anim calcmode="lin" valueType="num">
                                      <p:cBhvr>
                                        <p:cTn id="8" dur="1000" fill="hold"/>
                                        <p:tgtEl>
                                          <p:spTgt spid="4">
                                            <p:graphicEl>
                                              <a:dgm id="{48F0CCDE-E578-4E45-A5FF-A76F87082055}"/>
                                            </p:graphicEl>
                                          </p:spTgt>
                                        </p:tgtEl>
                                        <p:attrNameLst>
                                          <p:attrName>ppt_x</p:attrName>
                                        </p:attrNameLst>
                                      </p:cBhvr>
                                      <p:tavLst>
                                        <p:tav tm="0">
                                          <p:val>
                                            <p:strVal val="#ppt_x"/>
                                          </p:val>
                                        </p:tav>
                                        <p:tav tm="100000">
                                          <p:val>
                                            <p:strVal val="#ppt_x"/>
                                          </p:val>
                                        </p:tav>
                                      </p:tavLst>
                                    </p:anim>
                                    <p:anim calcmode="lin" valueType="num">
                                      <p:cBhvr>
                                        <p:cTn id="9" dur="900" decel="100000" fill="hold"/>
                                        <p:tgtEl>
                                          <p:spTgt spid="4">
                                            <p:graphicEl>
                                              <a:dgm id="{48F0CCDE-E578-4E45-A5FF-A76F87082055}"/>
                                            </p:graphic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graphicEl>
                                              <a:dgm id="{48F0CCDE-E578-4E45-A5FF-A76F87082055}"/>
                                            </p:graphic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4">
                                            <p:graphicEl>
                                              <a:dgm id="{1A0A4BB9-B0F6-47FA-9142-A39844EAB24A}"/>
                                            </p:graphicEl>
                                          </p:spTgt>
                                        </p:tgtEl>
                                        <p:attrNameLst>
                                          <p:attrName>style.visibility</p:attrName>
                                        </p:attrNameLst>
                                      </p:cBhvr>
                                      <p:to>
                                        <p:strVal val="visible"/>
                                      </p:to>
                                    </p:set>
                                    <p:animEffect transition="in" filter="fade">
                                      <p:cBhvr>
                                        <p:cTn id="15" dur="1000"/>
                                        <p:tgtEl>
                                          <p:spTgt spid="4">
                                            <p:graphicEl>
                                              <a:dgm id="{1A0A4BB9-B0F6-47FA-9142-A39844EAB24A}"/>
                                            </p:graphicEl>
                                          </p:spTgt>
                                        </p:tgtEl>
                                      </p:cBhvr>
                                    </p:animEffect>
                                    <p:anim calcmode="lin" valueType="num">
                                      <p:cBhvr>
                                        <p:cTn id="16" dur="1000" fill="hold"/>
                                        <p:tgtEl>
                                          <p:spTgt spid="4">
                                            <p:graphicEl>
                                              <a:dgm id="{1A0A4BB9-B0F6-47FA-9142-A39844EAB24A}"/>
                                            </p:graphicEl>
                                          </p:spTgt>
                                        </p:tgtEl>
                                        <p:attrNameLst>
                                          <p:attrName>ppt_x</p:attrName>
                                        </p:attrNameLst>
                                      </p:cBhvr>
                                      <p:tavLst>
                                        <p:tav tm="0">
                                          <p:val>
                                            <p:strVal val="#ppt_x"/>
                                          </p:val>
                                        </p:tav>
                                        <p:tav tm="100000">
                                          <p:val>
                                            <p:strVal val="#ppt_x"/>
                                          </p:val>
                                        </p:tav>
                                      </p:tavLst>
                                    </p:anim>
                                    <p:anim calcmode="lin" valueType="num">
                                      <p:cBhvr>
                                        <p:cTn id="17" dur="900" decel="100000" fill="hold"/>
                                        <p:tgtEl>
                                          <p:spTgt spid="4">
                                            <p:graphicEl>
                                              <a:dgm id="{1A0A4BB9-B0F6-47FA-9142-A39844EAB24A}"/>
                                            </p:graphic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graphicEl>
                                              <a:dgm id="{1A0A4BB9-B0F6-47FA-9142-A39844EAB24A}"/>
                                            </p:graphicEl>
                                          </p:spTgt>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4">
                                            <p:graphicEl>
                                              <a:dgm id="{10C180F2-36EE-4A73-8059-73DC4F305341}"/>
                                            </p:graphicEl>
                                          </p:spTgt>
                                        </p:tgtEl>
                                        <p:attrNameLst>
                                          <p:attrName>style.visibility</p:attrName>
                                        </p:attrNameLst>
                                      </p:cBhvr>
                                      <p:to>
                                        <p:strVal val="visible"/>
                                      </p:to>
                                    </p:set>
                                    <p:animEffect transition="in" filter="fade">
                                      <p:cBhvr>
                                        <p:cTn id="21" dur="1000"/>
                                        <p:tgtEl>
                                          <p:spTgt spid="4">
                                            <p:graphicEl>
                                              <a:dgm id="{10C180F2-36EE-4A73-8059-73DC4F305341}"/>
                                            </p:graphicEl>
                                          </p:spTgt>
                                        </p:tgtEl>
                                      </p:cBhvr>
                                    </p:animEffect>
                                    <p:anim calcmode="lin" valueType="num">
                                      <p:cBhvr>
                                        <p:cTn id="22" dur="1000" fill="hold"/>
                                        <p:tgtEl>
                                          <p:spTgt spid="4">
                                            <p:graphicEl>
                                              <a:dgm id="{10C180F2-36EE-4A73-8059-73DC4F305341}"/>
                                            </p:graphicEl>
                                          </p:spTgt>
                                        </p:tgtEl>
                                        <p:attrNameLst>
                                          <p:attrName>ppt_x</p:attrName>
                                        </p:attrNameLst>
                                      </p:cBhvr>
                                      <p:tavLst>
                                        <p:tav tm="0">
                                          <p:val>
                                            <p:strVal val="#ppt_x"/>
                                          </p:val>
                                        </p:tav>
                                        <p:tav tm="100000">
                                          <p:val>
                                            <p:strVal val="#ppt_x"/>
                                          </p:val>
                                        </p:tav>
                                      </p:tavLst>
                                    </p:anim>
                                    <p:anim calcmode="lin" valueType="num">
                                      <p:cBhvr>
                                        <p:cTn id="23" dur="900" decel="100000" fill="hold"/>
                                        <p:tgtEl>
                                          <p:spTgt spid="4">
                                            <p:graphicEl>
                                              <a:dgm id="{10C180F2-36EE-4A73-8059-73DC4F305341}"/>
                                            </p:graphic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4">
                                            <p:graphicEl>
                                              <a:dgm id="{10C180F2-36EE-4A73-8059-73DC4F305341}"/>
                                            </p:graphicEl>
                                          </p:spTgt>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4">
                                            <p:graphicEl>
                                              <a:dgm id="{A7BAC357-18F8-4985-ACF0-4821DB0C504D}"/>
                                            </p:graphicEl>
                                          </p:spTgt>
                                        </p:tgtEl>
                                        <p:attrNameLst>
                                          <p:attrName>style.visibility</p:attrName>
                                        </p:attrNameLst>
                                      </p:cBhvr>
                                      <p:to>
                                        <p:strVal val="visible"/>
                                      </p:to>
                                    </p:set>
                                    <p:animEffect transition="in" filter="fade">
                                      <p:cBhvr>
                                        <p:cTn id="29" dur="1000"/>
                                        <p:tgtEl>
                                          <p:spTgt spid="4">
                                            <p:graphicEl>
                                              <a:dgm id="{A7BAC357-18F8-4985-ACF0-4821DB0C504D}"/>
                                            </p:graphicEl>
                                          </p:spTgt>
                                        </p:tgtEl>
                                      </p:cBhvr>
                                    </p:animEffect>
                                    <p:anim calcmode="lin" valueType="num">
                                      <p:cBhvr>
                                        <p:cTn id="30" dur="1000" fill="hold"/>
                                        <p:tgtEl>
                                          <p:spTgt spid="4">
                                            <p:graphicEl>
                                              <a:dgm id="{A7BAC357-18F8-4985-ACF0-4821DB0C504D}"/>
                                            </p:graphicEl>
                                          </p:spTgt>
                                        </p:tgtEl>
                                        <p:attrNameLst>
                                          <p:attrName>ppt_x</p:attrName>
                                        </p:attrNameLst>
                                      </p:cBhvr>
                                      <p:tavLst>
                                        <p:tav tm="0">
                                          <p:val>
                                            <p:strVal val="#ppt_x"/>
                                          </p:val>
                                        </p:tav>
                                        <p:tav tm="100000">
                                          <p:val>
                                            <p:strVal val="#ppt_x"/>
                                          </p:val>
                                        </p:tav>
                                      </p:tavLst>
                                    </p:anim>
                                    <p:anim calcmode="lin" valueType="num">
                                      <p:cBhvr>
                                        <p:cTn id="31" dur="900" decel="100000" fill="hold"/>
                                        <p:tgtEl>
                                          <p:spTgt spid="4">
                                            <p:graphicEl>
                                              <a:dgm id="{A7BAC357-18F8-4985-ACF0-4821DB0C504D}"/>
                                            </p:graphic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4">
                                            <p:graphicEl>
                                              <a:dgm id="{A7BAC357-18F8-4985-ACF0-4821DB0C504D}"/>
                                            </p:graphicEl>
                                          </p:spTgt>
                                        </p:tgtEl>
                                        <p:attrNameLst>
                                          <p:attrName>ppt_y</p:attrName>
                                        </p:attrNameLst>
                                      </p:cBhvr>
                                      <p:tavLst>
                                        <p:tav tm="0">
                                          <p:val>
                                            <p:strVal val="#ppt_y-.03"/>
                                          </p:val>
                                        </p:tav>
                                        <p:tav tm="100000">
                                          <p:val>
                                            <p:strVal val="#ppt_y"/>
                                          </p:val>
                                        </p:tav>
                                      </p:tavLst>
                                    </p:anim>
                                  </p:childTnLst>
                                </p:cTn>
                              </p:par>
                              <p:par>
                                <p:cTn id="33" presetID="37" presetClass="entr" presetSubtype="0" fill="hold" grpId="0" nodeType="withEffect">
                                  <p:stCondLst>
                                    <p:cond delay="0"/>
                                  </p:stCondLst>
                                  <p:childTnLst>
                                    <p:set>
                                      <p:cBhvr>
                                        <p:cTn id="34" dur="1" fill="hold">
                                          <p:stCondLst>
                                            <p:cond delay="0"/>
                                          </p:stCondLst>
                                        </p:cTn>
                                        <p:tgtEl>
                                          <p:spTgt spid="4">
                                            <p:graphicEl>
                                              <a:dgm id="{7D6A000C-ED9E-4A6F-BAF2-E7DE7AB16B67}"/>
                                            </p:graphicEl>
                                          </p:spTgt>
                                        </p:tgtEl>
                                        <p:attrNameLst>
                                          <p:attrName>style.visibility</p:attrName>
                                        </p:attrNameLst>
                                      </p:cBhvr>
                                      <p:to>
                                        <p:strVal val="visible"/>
                                      </p:to>
                                    </p:set>
                                    <p:animEffect transition="in" filter="fade">
                                      <p:cBhvr>
                                        <p:cTn id="35" dur="1000"/>
                                        <p:tgtEl>
                                          <p:spTgt spid="4">
                                            <p:graphicEl>
                                              <a:dgm id="{7D6A000C-ED9E-4A6F-BAF2-E7DE7AB16B67}"/>
                                            </p:graphicEl>
                                          </p:spTgt>
                                        </p:tgtEl>
                                      </p:cBhvr>
                                    </p:animEffect>
                                    <p:anim calcmode="lin" valueType="num">
                                      <p:cBhvr>
                                        <p:cTn id="36" dur="1000" fill="hold"/>
                                        <p:tgtEl>
                                          <p:spTgt spid="4">
                                            <p:graphicEl>
                                              <a:dgm id="{7D6A000C-ED9E-4A6F-BAF2-E7DE7AB16B67}"/>
                                            </p:graphicEl>
                                          </p:spTgt>
                                        </p:tgtEl>
                                        <p:attrNameLst>
                                          <p:attrName>ppt_x</p:attrName>
                                        </p:attrNameLst>
                                      </p:cBhvr>
                                      <p:tavLst>
                                        <p:tav tm="0">
                                          <p:val>
                                            <p:strVal val="#ppt_x"/>
                                          </p:val>
                                        </p:tav>
                                        <p:tav tm="100000">
                                          <p:val>
                                            <p:strVal val="#ppt_x"/>
                                          </p:val>
                                        </p:tav>
                                      </p:tavLst>
                                    </p:anim>
                                    <p:anim calcmode="lin" valueType="num">
                                      <p:cBhvr>
                                        <p:cTn id="37" dur="900" decel="100000" fill="hold"/>
                                        <p:tgtEl>
                                          <p:spTgt spid="4">
                                            <p:graphicEl>
                                              <a:dgm id="{7D6A000C-ED9E-4A6F-BAF2-E7DE7AB16B67}"/>
                                            </p:graphic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4">
                                            <p:graphicEl>
                                              <a:dgm id="{7D6A000C-ED9E-4A6F-BAF2-E7DE7AB16B67}"/>
                                            </p:graphicEl>
                                          </p:spTgt>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grpId="0" nodeType="clickEffect">
                                  <p:stCondLst>
                                    <p:cond delay="0"/>
                                  </p:stCondLst>
                                  <p:childTnLst>
                                    <p:set>
                                      <p:cBhvr>
                                        <p:cTn id="42" dur="1" fill="hold">
                                          <p:stCondLst>
                                            <p:cond delay="0"/>
                                          </p:stCondLst>
                                        </p:cTn>
                                        <p:tgtEl>
                                          <p:spTgt spid="4">
                                            <p:graphicEl>
                                              <a:dgm id="{8E4EFEDB-9CC8-4B21-A343-B702B46C3141}"/>
                                            </p:graphicEl>
                                          </p:spTgt>
                                        </p:tgtEl>
                                        <p:attrNameLst>
                                          <p:attrName>style.visibility</p:attrName>
                                        </p:attrNameLst>
                                      </p:cBhvr>
                                      <p:to>
                                        <p:strVal val="visible"/>
                                      </p:to>
                                    </p:set>
                                    <p:animEffect transition="in" filter="fade">
                                      <p:cBhvr>
                                        <p:cTn id="43" dur="1000"/>
                                        <p:tgtEl>
                                          <p:spTgt spid="4">
                                            <p:graphicEl>
                                              <a:dgm id="{8E4EFEDB-9CC8-4B21-A343-B702B46C3141}"/>
                                            </p:graphicEl>
                                          </p:spTgt>
                                        </p:tgtEl>
                                      </p:cBhvr>
                                    </p:animEffect>
                                    <p:anim calcmode="lin" valueType="num">
                                      <p:cBhvr>
                                        <p:cTn id="44" dur="1000" fill="hold"/>
                                        <p:tgtEl>
                                          <p:spTgt spid="4">
                                            <p:graphicEl>
                                              <a:dgm id="{8E4EFEDB-9CC8-4B21-A343-B702B46C3141}"/>
                                            </p:graphicEl>
                                          </p:spTgt>
                                        </p:tgtEl>
                                        <p:attrNameLst>
                                          <p:attrName>ppt_x</p:attrName>
                                        </p:attrNameLst>
                                      </p:cBhvr>
                                      <p:tavLst>
                                        <p:tav tm="0">
                                          <p:val>
                                            <p:strVal val="#ppt_x"/>
                                          </p:val>
                                        </p:tav>
                                        <p:tav tm="100000">
                                          <p:val>
                                            <p:strVal val="#ppt_x"/>
                                          </p:val>
                                        </p:tav>
                                      </p:tavLst>
                                    </p:anim>
                                    <p:anim calcmode="lin" valueType="num">
                                      <p:cBhvr>
                                        <p:cTn id="45" dur="900" decel="100000" fill="hold"/>
                                        <p:tgtEl>
                                          <p:spTgt spid="4">
                                            <p:graphicEl>
                                              <a:dgm id="{8E4EFEDB-9CC8-4B21-A343-B702B46C3141}"/>
                                            </p:graphic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4">
                                            <p:graphicEl>
                                              <a:dgm id="{8E4EFEDB-9CC8-4B21-A343-B702B46C3141}"/>
                                            </p:graphicEl>
                                          </p:spTgt>
                                        </p:tgtEl>
                                        <p:attrNameLst>
                                          <p:attrName>ppt_y</p:attrName>
                                        </p:attrNameLst>
                                      </p:cBhvr>
                                      <p:tavLst>
                                        <p:tav tm="0">
                                          <p:val>
                                            <p:strVal val="#ppt_y-.03"/>
                                          </p:val>
                                        </p:tav>
                                        <p:tav tm="100000">
                                          <p:val>
                                            <p:strVal val="#ppt_y"/>
                                          </p:val>
                                        </p:tav>
                                      </p:tavLst>
                                    </p:anim>
                                  </p:childTnLst>
                                </p:cTn>
                              </p:par>
                              <p:par>
                                <p:cTn id="47" presetID="37" presetClass="entr" presetSubtype="0" fill="hold" grpId="0" nodeType="withEffect">
                                  <p:stCondLst>
                                    <p:cond delay="0"/>
                                  </p:stCondLst>
                                  <p:childTnLst>
                                    <p:set>
                                      <p:cBhvr>
                                        <p:cTn id="48" dur="1" fill="hold">
                                          <p:stCondLst>
                                            <p:cond delay="0"/>
                                          </p:stCondLst>
                                        </p:cTn>
                                        <p:tgtEl>
                                          <p:spTgt spid="4">
                                            <p:graphicEl>
                                              <a:dgm id="{BCA01F34-656D-4E4E-A835-CA6737B87B90}"/>
                                            </p:graphicEl>
                                          </p:spTgt>
                                        </p:tgtEl>
                                        <p:attrNameLst>
                                          <p:attrName>style.visibility</p:attrName>
                                        </p:attrNameLst>
                                      </p:cBhvr>
                                      <p:to>
                                        <p:strVal val="visible"/>
                                      </p:to>
                                    </p:set>
                                    <p:animEffect transition="in" filter="fade">
                                      <p:cBhvr>
                                        <p:cTn id="49" dur="1000"/>
                                        <p:tgtEl>
                                          <p:spTgt spid="4">
                                            <p:graphicEl>
                                              <a:dgm id="{BCA01F34-656D-4E4E-A835-CA6737B87B90}"/>
                                            </p:graphicEl>
                                          </p:spTgt>
                                        </p:tgtEl>
                                      </p:cBhvr>
                                    </p:animEffect>
                                    <p:anim calcmode="lin" valueType="num">
                                      <p:cBhvr>
                                        <p:cTn id="50" dur="1000" fill="hold"/>
                                        <p:tgtEl>
                                          <p:spTgt spid="4">
                                            <p:graphicEl>
                                              <a:dgm id="{BCA01F34-656D-4E4E-A835-CA6737B87B90}"/>
                                            </p:graphicEl>
                                          </p:spTgt>
                                        </p:tgtEl>
                                        <p:attrNameLst>
                                          <p:attrName>ppt_x</p:attrName>
                                        </p:attrNameLst>
                                      </p:cBhvr>
                                      <p:tavLst>
                                        <p:tav tm="0">
                                          <p:val>
                                            <p:strVal val="#ppt_x"/>
                                          </p:val>
                                        </p:tav>
                                        <p:tav tm="100000">
                                          <p:val>
                                            <p:strVal val="#ppt_x"/>
                                          </p:val>
                                        </p:tav>
                                      </p:tavLst>
                                    </p:anim>
                                    <p:anim calcmode="lin" valueType="num">
                                      <p:cBhvr>
                                        <p:cTn id="51" dur="900" decel="100000" fill="hold"/>
                                        <p:tgtEl>
                                          <p:spTgt spid="4">
                                            <p:graphicEl>
                                              <a:dgm id="{BCA01F34-656D-4E4E-A835-CA6737B87B90}"/>
                                            </p:graphic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4">
                                            <p:graphicEl>
                                              <a:dgm id="{BCA01F34-656D-4E4E-A835-CA6737B87B90}"/>
                                            </p:graphicEl>
                                          </p:spTgt>
                                        </p:tgtEl>
                                        <p:attrNameLst>
                                          <p:attrName>ppt_y</p:attrName>
                                        </p:attrNameLst>
                                      </p:cBhvr>
                                      <p:tavLst>
                                        <p:tav tm="0">
                                          <p:val>
                                            <p:strVal val="#ppt_y-.03"/>
                                          </p:val>
                                        </p:tav>
                                        <p:tav tm="100000">
                                          <p:val>
                                            <p:strVal val="#ppt_y"/>
                                          </p:val>
                                        </p:tav>
                                      </p:tavLst>
                                    </p:anim>
                                  </p:childTnLst>
                                </p:cTn>
                              </p:par>
                            </p:childTnLst>
                          </p:cTn>
                        </p:par>
                        <p:par>
                          <p:cTn id="53" fill="hold">
                            <p:stCondLst>
                              <p:cond delay="1000"/>
                            </p:stCondLst>
                            <p:childTnLst>
                              <p:par>
                                <p:cTn id="54" presetID="37" presetClass="entr" presetSubtype="0" fill="hold" grpId="0" nodeType="afterEffect">
                                  <p:stCondLst>
                                    <p:cond delay="0"/>
                                  </p:stCondLst>
                                  <p:childTnLst>
                                    <p:set>
                                      <p:cBhvr>
                                        <p:cTn id="55" dur="1" fill="hold">
                                          <p:stCondLst>
                                            <p:cond delay="0"/>
                                          </p:stCondLst>
                                        </p:cTn>
                                        <p:tgtEl>
                                          <p:spTgt spid="5">
                                            <p:txEl>
                                              <p:pRg st="0" end="0"/>
                                            </p:txEl>
                                          </p:spTgt>
                                        </p:tgtEl>
                                        <p:attrNameLst>
                                          <p:attrName>style.visibility</p:attrName>
                                        </p:attrNameLst>
                                      </p:cBhvr>
                                      <p:to>
                                        <p:strVal val="visible"/>
                                      </p:to>
                                    </p:set>
                                    <p:animEffect transition="in" filter="fade">
                                      <p:cBhvr>
                                        <p:cTn id="56" dur="1000"/>
                                        <p:tgtEl>
                                          <p:spTgt spid="5">
                                            <p:txEl>
                                              <p:pRg st="0" end="0"/>
                                            </p:txEl>
                                          </p:spTgt>
                                        </p:tgtEl>
                                      </p:cBhvr>
                                    </p:animEffect>
                                    <p:anim calcmode="lin" valueType="num">
                                      <p:cBhvr>
                                        <p:cTn id="5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58" dur="900" decel="100000" fill="hold"/>
                                        <p:tgtEl>
                                          <p:spTgt spid="5">
                                            <p:txEl>
                                              <p:pRg st="0" end="0"/>
                                            </p:txEl>
                                          </p:spTgt>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5">
                                            <p:txEl>
                                              <p:pRg st="0" end="0"/>
                                            </p:txEl>
                                          </p:spTgt>
                                        </p:tgtEl>
                                        <p:attrNameLst>
                                          <p:attrName>ppt_y</p:attrName>
                                        </p:attrNameLst>
                                      </p:cBhvr>
                                      <p:tavLst>
                                        <p:tav tm="0">
                                          <p:val>
                                            <p:strVal val="#ppt_y-.03"/>
                                          </p:val>
                                        </p:tav>
                                        <p:tav tm="100000">
                                          <p:val>
                                            <p:strVal val="#ppt_y"/>
                                          </p:val>
                                        </p:tav>
                                      </p:tavLst>
                                    </p:anim>
                                  </p:childTnLst>
                                </p:cTn>
                              </p:par>
                            </p:childTnLst>
                          </p:cTn>
                        </p:par>
                        <p:par>
                          <p:cTn id="60" fill="hold">
                            <p:stCondLst>
                              <p:cond delay="2000"/>
                            </p:stCondLst>
                            <p:childTnLst>
                              <p:par>
                                <p:cTn id="61" presetID="37" presetClass="entr" presetSubtype="0" fill="hold" grpId="0" nodeType="afterEffect">
                                  <p:stCondLst>
                                    <p:cond delay="0"/>
                                  </p:stCondLst>
                                  <p:childTnLst>
                                    <p:set>
                                      <p:cBhvr>
                                        <p:cTn id="62" dur="1" fill="hold">
                                          <p:stCondLst>
                                            <p:cond delay="0"/>
                                          </p:stCondLst>
                                        </p:cTn>
                                        <p:tgtEl>
                                          <p:spTgt spid="5">
                                            <p:txEl>
                                              <p:pRg st="1" end="1"/>
                                            </p:txEl>
                                          </p:spTgt>
                                        </p:tgtEl>
                                        <p:attrNameLst>
                                          <p:attrName>style.visibility</p:attrName>
                                        </p:attrNameLst>
                                      </p:cBhvr>
                                      <p:to>
                                        <p:strVal val="visible"/>
                                      </p:to>
                                    </p:set>
                                    <p:animEffect transition="in" filter="fade">
                                      <p:cBhvr>
                                        <p:cTn id="63" dur="1000"/>
                                        <p:tgtEl>
                                          <p:spTgt spid="5">
                                            <p:txEl>
                                              <p:pRg st="1" end="1"/>
                                            </p:txEl>
                                          </p:spTgt>
                                        </p:tgtEl>
                                      </p:cBhvr>
                                    </p:animEffect>
                                    <p:anim calcmode="lin" valueType="num">
                                      <p:cBhvr>
                                        <p:cTn id="6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65" dur="900" decel="100000" fill="hold"/>
                                        <p:tgtEl>
                                          <p:spTgt spid="5">
                                            <p:txEl>
                                              <p:pRg st="1" end="1"/>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5">
                                            <p:txEl>
                                              <p:pRg st="1" end="1"/>
                                            </p:txEl>
                                          </p:spTgt>
                                        </p:tgtEl>
                                        <p:attrNameLst>
                                          <p:attrName>ppt_y</p:attrName>
                                        </p:attrNameLst>
                                      </p:cBhvr>
                                      <p:tavLst>
                                        <p:tav tm="0">
                                          <p:val>
                                            <p:strVal val="#ppt_y-.03"/>
                                          </p:val>
                                        </p:tav>
                                        <p:tav tm="100000">
                                          <p:val>
                                            <p:strVal val="#ppt_y"/>
                                          </p:val>
                                        </p:tav>
                                      </p:tavLst>
                                    </p:anim>
                                  </p:childTnLst>
                                </p:cTn>
                              </p:par>
                            </p:childTnLst>
                          </p:cTn>
                        </p:par>
                        <p:par>
                          <p:cTn id="67" fill="hold">
                            <p:stCondLst>
                              <p:cond delay="3000"/>
                            </p:stCondLst>
                            <p:childTnLst>
                              <p:par>
                                <p:cTn id="68" presetID="37" presetClass="entr" presetSubtype="0" fill="hold" grpId="0" nodeType="afterEffect">
                                  <p:stCondLst>
                                    <p:cond delay="0"/>
                                  </p:stCondLst>
                                  <p:childTnLst>
                                    <p:set>
                                      <p:cBhvr>
                                        <p:cTn id="69" dur="1" fill="hold">
                                          <p:stCondLst>
                                            <p:cond delay="0"/>
                                          </p:stCondLst>
                                        </p:cTn>
                                        <p:tgtEl>
                                          <p:spTgt spid="5">
                                            <p:txEl>
                                              <p:pRg st="2" end="2"/>
                                            </p:txEl>
                                          </p:spTgt>
                                        </p:tgtEl>
                                        <p:attrNameLst>
                                          <p:attrName>style.visibility</p:attrName>
                                        </p:attrNameLst>
                                      </p:cBhvr>
                                      <p:to>
                                        <p:strVal val="visible"/>
                                      </p:to>
                                    </p:set>
                                    <p:animEffect transition="in" filter="fade">
                                      <p:cBhvr>
                                        <p:cTn id="70" dur="1000"/>
                                        <p:tgtEl>
                                          <p:spTgt spid="5">
                                            <p:txEl>
                                              <p:pRg st="2" end="2"/>
                                            </p:txEl>
                                          </p:spTgt>
                                        </p:tgtEl>
                                      </p:cBhvr>
                                    </p:animEffect>
                                    <p:anim calcmode="lin" valueType="num">
                                      <p:cBhvr>
                                        <p:cTn id="71"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72" dur="900" decel="100000" fill="hold"/>
                                        <p:tgtEl>
                                          <p:spTgt spid="5">
                                            <p:txEl>
                                              <p:pRg st="2" end="2"/>
                                            </p:txEl>
                                          </p:spTgt>
                                        </p:tgtEl>
                                        <p:attrNameLst>
                                          <p:attrName>ppt_y</p:attrName>
                                        </p:attrNameLst>
                                      </p:cBhvr>
                                      <p:tavLst>
                                        <p:tav tm="0">
                                          <p:val>
                                            <p:strVal val="#ppt_y+1"/>
                                          </p:val>
                                        </p:tav>
                                        <p:tav tm="100000">
                                          <p:val>
                                            <p:strVal val="#ppt_y-.03"/>
                                          </p:val>
                                        </p:tav>
                                      </p:tavLst>
                                    </p:anim>
                                    <p:anim calcmode="lin" valueType="num">
                                      <p:cBhvr>
                                        <p:cTn id="73" dur="100" accel="100000" fill="hold">
                                          <p:stCondLst>
                                            <p:cond delay="900"/>
                                          </p:stCondLst>
                                        </p:cTn>
                                        <p:tgtEl>
                                          <p:spTgt spid="5">
                                            <p:txEl>
                                              <p:pRg st="2" end="2"/>
                                            </p:txEl>
                                          </p:spTgt>
                                        </p:tgtEl>
                                        <p:attrNameLst>
                                          <p:attrName>ppt_y</p:attrName>
                                        </p:attrNameLst>
                                      </p:cBhvr>
                                      <p:tavLst>
                                        <p:tav tm="0">
                                          <p:val>
                                            <p:strVal val="#ppt_y-.03"/>
                                          </p:val>
                                        </p:tav>
                                        <p:tav tm="100000">
                                          <p:val>
                                            <p:strVal val="#ppt_y"/>
                                          </p:val>
                                        </p:tav>
                                      </p:tavLst>
                                    </p:anim>
                                  </p:childTnLst>
                                </p:cTn>
                              </p:par>
                            </p:childTnLst>
                          </p:cTn>
                        </p:par>
                        <p:par>
                          <p:cTn id="74" fill="hold">
                            <p:stCondLst>
                              <p:cond delay="4000"/>
                            </p:stCondLst>
                            <p:childTnLst>
                              <p:par>
                                <p:cTn id="75" presetID="37" presetClass="entr" presetSubtype="0" fill="hold" grpId="0" nodeType="afterEffect">
                                  <p:stCondLst>
                                    <p:cond delay="0"/>
                                  </p:stCondLst>
                                  <p:childTnLst>
                                    <p:set>
                                      <p:cBhvr>
                                        <p:cTn id="76" dur="1" fill="hold">
                                          <p:stCondLst>
                                            <p:cond delay="0"/>
                                          </p:stCondLst>
                                        </p:cTn>
                                        <p:tgtEl>
                                          <p:spTgt spid="5">
                                            <p:txEl>
                                              <p:pRg st="3" end="3"/>
                                            </p:txEl>
                                          </p:spTgt>
                                        </p:tgtEl>
                                        <p:attrNameLst>
                                          <p:attrName>style.visibility</p:attrName>
                                        </p:attrNameLst>
                                      </p:cBhvr>
                                      <p:to>
                                        <p:strVal val="visible"/>
                                      </p:to>
                                    </p:set>
                                    <p:animEffect transition="in" filter="fade">
                                      <p:cBhvr>
                                        <p:cTn id="77" dur="1000"/>
                                        <p:tgtEl>
                                          <p:spTgt spid="5">
                                            <p:txEl>
                                              <p:pRg st="3" end="3"/>
                                            </p:txEl>
                                          </p:spTgt>
                                        </p:tgtEl>
                                      </p:cBhvr>
                                    </p:animEffect>
                                    <p:anim calcmode="lin" valueType="num">
                                      <p:cBhvr>
                                        <p:cTn id="78"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79" dur="900" decel="100000" fill="hold"/>
                                        <p:tgtEl>
                                          <p:spTgt spid="5">
                                            <p:txEl>
                                              <p:pRg st="3" end="3"/>
                                            </p:txEl>
                                          </p:spTgt>
                                        </p:tgtEl>
                                        <p:attrNameLst>
                                          <p:attrName>ppt_y</p:attrName>
                                        </p:attrNameLst>
                                      </p:cBhvr>
                                      <p:tavLst>
                                        <p:tav tm="0">
                                          <p:val>
                                            <p:strVal val="#ppt_y+1"/>
                                          </p:val>
                                        </p:tav>
                                        <p:tav tm="100000">
                                          <p:val>
                                            <p:strVal val="#ppt_y-.03"/>
                                          </p:val>
                                        </p:tav>
                                      </p:tavLst>
                                    </p:anim>
                                    <p:anim calcmode="lin" valueType="num">
                                      <p:cBhvr>
                                        <p:cTn id="80" dur="100" accel="100000" fill="hold">
                                          <p:stCondLst>
                                            <p:cond delay="900"/>
                                          </p:stCondLst>
                                        </p:cTn>
                                        <p:tgtEl>
                                          <p:spTgt spid="5">
                                            <p:txEl>
                                              <p:pRg st="3" end="3"/>
                                            </p:txEl>
                                          </p:spTgt>
                                        </p:tgtEl>
                                        <p:attrNameLst>
                                          <p:attrName>ppt_y</p:attrName>
                                        </p:attrNameLst>
                                      </p:cBhvr>
                                      <p:tavLst>
                                        <p:tav tm="0">
                                          <p:val>
                                            <p:strVal val="#ppt_y-.03"/>
                                          </p:val>
                                        </p:tav>
                                        <p:tav tm="100000">
                                          <p:val>
                                            <p:strVal val="#ppt_y"/>
                                          </p:val>
                                        </p:tav>
                                      </p:tavLst>
                                    </p:anim>
                                  </p:childTnLst>
                                </p:cTn>
                              </p:par>
                            </p:childTnLst>
                          </p:cTn>
                        </p:par>
                        <p:par>
                          <p:cTn id="81" fill="hold">
                            <p:stCondLst>
                              <p:cond delay="5000"/>
                            </p:stCondLst>
                            <p:childTnLst>
                              <p:par>
                                <p:cTn id="82" presetID="37" presetClass="entr" presetSubtype="0" fill="hold" grpId="0" nodeType="afterEffect">
                                  <p:stCondLst>
                                    <p:cond delay="0"/>
                                  </p:stCondLst>
                                  <p:childTnLst>
                                    <p:set>
                                      <p:cBhvr>
                                        <p:cTn id="83" dur="1" fill="hold">
                                          <p:stCondLst>
                                            <p:cond delay="0"/>
                                          </p:stCondLst>
                                        </p:cTn>
                                        <p:tgtEl>
                                          <p:spTgt spid="6"/>
                                        </p:tgtEl>
                                        <p:attrNameLst>
                                          <p:attrName>style.visibility</p:attrName>
                                        </p:attrNameLst>
                                      </p:cBhvr>
                                      <p:to>
                                        <p:strVal val="visible"/>
                                      </p:to>
                                    </p:set>
                                    <p:animEffect transition="in" filter="fade">
                                      <p:cBhvr>
                                        <p:cTn id="84" dur="1000"/>
                                        <p:tgtEl>
                                          <p:spTgt spid="6"/>
                                        </p:tgtEl>
                                      </p:cBhvr>
                                    </p:animEffect>
                                    <p:anim calcmode="lin" valueType="num">
                                      <p:cBhvr>
                                        <p:cTn id="85" dur="1000" fill="hold"/>
                                        <p:tgtEl>
                                          <p:spTgt spid="6"/>
                                        </p:tgtEl>
                                        <p:attrNameLst>
                                          <p:attrName>ppt_x</p:attrName>
                                        </p:attrNameLst>
                                      </p:cBhvr>
                                      <p:tavLst>
                                        <p:tav tm="0">
                                          <p:val>
                                            <p:strVal val="#ppt_x"/>
                                          </p:val>
                                        </p:tav>
                                        <p:tav tm="100000">
                                          <p:val>
                                            <p:strVal val="#ppt_x"/>
                                          </p:val>
                                        </p:tav>
                                      </p:tavLst>
                                    </p:anim>
                                    <p:anim calcmode="lin" valueType="num">
                                      <p:cBhvr>
                                        <p:cTn id="86" dur="900" decel="100000" fill="hold"/>
                                        <p:tgtEl>
                                          <p:spTgt spid="6"/>
                                        </p:tgtEl>
                                        <p:attrNameLst>
                                          <p:attrName>ppt_y</p:attrName>
                                        </p:attrNameLst>
                                      </p:cBhvr>
                                      <p:tavLst>
                                        <p:tav tm="0">
                                          <p:val>
                                            <p:strVal val="#ppt_y+1"/>
                                          </p:val>
                                        </p:tav>
                                        <p:tav tm="100000">
                                          <p:val>
                                            <p:strVal val="#ppt_y-.03"/>
                                          </p:val>
                                        </p:tav>
                                      </p:tavLst>
                                    </p:anim>
                                    <p:anim calcmode="lin" valueType="num">
                                      <p:cBhvr>
                                        <p:cTn id="87"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88" fill="hold">
                            <p:stCondLst>
                              <p:cond delay="6000"/>
                            </p:stCondLst>
                            <p:childTnLst>
                              <p:par>
                                <p:cTn id="89" presetID="37" presetClass="entr" presetSubtype="0" fill="hold" grpId="0" nodeType="afterEffect">
                                  <p:stCondLst>
                                    <p:cond delay="0"/>
                                  </p:stCondLst>
                                  <p:childTnLst>
                                    <p:set>
                                      <p:cBhvr>
                                        <p:cTn id="90" dur="1" fill="hold">
                                          <p:stCondLst>
                                            <p:cond delay="0"/>
                                          </p:stCondLst>
                                        </p:cTn>
                                        <p:tgtEl>
                                          <p:spTgt spid="7">
                                            <p:txEl>
                                              <p:pRg st="0" end="0"/>
                                            </p:txEl>
                                          </p:spTgt>
                                        </p:tgtEl>
                                        <p:attrNameLst>
                                          <p:attrName>style.visibility</p:attrName>
                                        </p:attrNameLst>
                                      </p:cBhvr>
                                      <p:to>
                                        <p:strVal val="visible"/>
                                      </p:to>
                                    </p:set>
                                    <p:animEffect transition="in" filter="fade">
                                      <p:cBhvr>
                                        <p:cTn id="91" dur="1000"/>
                                        <p:tgtEl>
                                          <p:spTgt spid="7">
                                            <p:txEl>
                                              <p:pRg st="0" end="0"/>
                                            </p:txEl>
                                          </p:spTgt>
                                        </p:tgtEl>
                                      </p:cBhvr>
                                    </p:animEffect>
                                    <p:anim calcmode="lin" valueType="num">
                                      <p:cBhvr>
                                        <p:cTn id="9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3" dur="900" decel="100000" fill="hold"/>
                                        <p:tgtEl>
                                          <p:spTgt spid="7">
                                            <p:txEl>
                                              <p:pRg st="0" end="0"/>
                                            </p:txEl>
                                          </p:spTgt>
                                        </p:tgtEl>
                                        <p:attrNameLst>
                                          <p:attrName>ppt_y</p:attrName>
                                        </p:attrNameLst>
                                      </p:cBhvr>
                                      <p:tavLst>
                                        <p:tav tm="0">
                                          <p:val>
                                            <p:strVal val="#ppt_y+1"/>
                                          </p:val>
                                        </p:tav>
                                        <p:tav tm="100000">
                                          <p:val>
                                            <p:strVal val="#ppt_y-.03"/>
                                          </p:val>
                                        </p:tav>
                                      </p:tavLst>
                                    </p:anim>
                                    <p:anim calcmode="lin" valueType="num">
                                      <p:cBhvr>
                                        <p:cTn id="94" dur="100" accel="100000" fill="hold">
                                          <p:stCondLst>
                                            <p:cond delay="900"/>
                                          </p:stCondLst>
                                        </p:cTn>
                                        <p:tgtEl>
                                          <p:spTgt spid="7">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build="p"/>
      <p:bldP spid="6" grpId="0"/>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Paskibra</a:t>
            </a:r>
            <a:r>
              <a:rPr lang="en-AU" dirty="0" smtClean="0"/>
              <a:t> </a:t>
            </a:r>
            <a:r>
              <a:rPr lang="en-AU" dirty="0" err="1" smtClean="0"/>
              <a:t>Utama</a:t>
            </a:r>
            <a:endParaRPr lang="id-ID" dirty="0"/>
          </a:p>
        </p:txBody>
      </p:sp>
      <p:graphicFrame>
        <p:nvGraphicFramePr>
          <p:cNvPr id="4" name="Content Placeholder 3"/>
          <p:cNvGraphicFramePr>
            <a:graphicFrameLocks/>
          </p:cNvGraphicFramePr>
          <p:nvPr>
            <p:extLst>
              <p:ext uri="{D42A27DB-BD31-4B8C-83A1-F6EECF244321}">
                <p14:modId xmlns:p14="http://schemas.microsoft.com/office/powerpoint/2010/main" val="166978350"/>
              </p:ext>
            </p:extLst>
          </p:nvPr>
        </p:nvGraphicFramePr>
        <p:xfrm>
          <a:off x="180432" y="1690688"/>
          <a:ext cx="6003288" cy="43243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475228" y="1690688"/>
            <a:ext cx="5716772" cy="1569660"/>
          </a:xfrm>
          <a:prstGeom prst="rect">
            <a:avLst/>
          </a:prstGeom>
          <a:noFill/>
        </p:spPr>
        <p:txBody>
          <a:bodyPr wrap="square" rtlCol="0">
            <a:spAutoFit/>
          </a:bodyPr>
          <a:lstStyle/>
          <a:p>
            <a:r>
              <a:rPr lang="en-US" sz="2400" dirty="0" err="1" smtClean="0">
                <a:ln w="0"/>
                <a:effectLst>
                  <a:outerShdw blurRad="38100" dist="19050" dir="2700000" algn="tl" rotWithShape="0">
                    <a:schemeClr val="dk1">
                      <a:alpha val="40000"/>
                    </a:schemeClr>
                  </a:outerShdw>
                </a:effectLst>
              </a:rPr>
              <a:t>Syarat</a:t>
            </a:r>
            <a:r>
              <a:rPr lang="en-US" sz="2400" dirty="0" smtClean="0">
                <a:ln w="0"/>
                <a:effectLst>
                  <a:outerShdw blurRad="38100" dist="19050" dir="2700000" algn="tl" rotWithShape="0">
                    <a:schemeClr val="dk1">
                      <a:alpha val="40000"/>
                    </a:schemeClr>
                  </a:outerShdw>
                </a:effectLst>
              </a:rPr>
              <a:t> DIKLATPIM:</a:t>
            </a:r>
          </a:p>
          <a:p>
            <a:pPr marL="342900" indent="-342900">
              <a:buAutoNum type="arabicPeriod"/>
            </a:pPr>
            <a:r>
              <a:rPr lang="en-US" sz="2400" dirty="0" smtClean="0">
                <a:ln w="0"/>
                <a:effectLst>
                  <a:outerShdw blurRad="38100" dist="19050" dir="2700000" algn="tl" rotWithShape="0">
                    <a:schemeClr val="dk1">
                      <a:alpha val="40000"/>
                    </a:schemeClr>
                  </a:outerShdw>
                </a:effectLst>
              </a:rPr>
              <a:t>Lulus </a:t>
            </a:r>
            <a:r>
              <a:rPr lang="en-US" sz="2400" dirty="0" err="1" smtClean="0">
                <a:ln w="0"/>
                <a:effectLst>
                  <a:outerShdw blurRad="38100" dist="19050" dir="2700000" algn="tl" rotWithShape="0">
                    <a:schemeClr val="dk1">
                      <a:alpha val="40000"/>
                    </a:schemeClr>
                  </a:outerShdw>
                </a:effectLst>
              </a:rPr>
              <a:t>dalam</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Ujian</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Madya</a:t>
            </a:r>
            <a:endParaRPr lang="en-US" sz="2400" dirty="0" smtClean="0">
              <a:ln w="0"/>
              <a:effectLst>
                <a:outerShdw blurRad="38100" dist="19050" dir="2700000" algn="tl" rotWithShape="0">
                  <a:schemeClr val="dk1">
                    <a:alpha val="40000"/>
                  </a:schemeClr>
                </a:outerShdw>
              </a:effectLst>
            </a:endParaRPr>
          </a:p>
          <a:p>
            <a:pPr marL="342900" indent="-342900">
              <a:buAutoNum type="arabicPeriod"/>
            </a:pPr>
            <a:r>
              <a:rPr lang="en-US" sz="2400" dirty="0" err="1" smtClean="0">
                <a:ln w="0"/>
                <a:effectLst>
                  <a:outerShdw blurRad="38100" dist="19050" dir="2700000" algn="tl" rotWithShape="0">
                    <a:schemeClr val="dk1">
                      <a:alpha val="40000"/>
                    </a:schemeClr>
                  </a:outerShdw>
                </a:effectLst>
              </a:rPr>
              <a:t>Pernah</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ditugaskan</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untuk</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melatih</a:t>
            </a:r>
            <a:r>
              <a:rPr lang="en-US" sz="2400" dirty="0" smtClean="0">
                <a:ln w="0"/>
                <a:effectLst>
                  <a:outerShdw blurRad="38100" dist="19050" dir="2700000" algn="tl" rotWithShape="0">
                    <a:schemeClr val="dk1">
                      <a:alpha val="40000"/>
                    </a:schemeClr>
                  </a:outerShdw>
                </a:effectLst>
              </a:rPr>
              <a:t> SMP (</a:t>
            </a:r>
            <a:r>
              <a:rPr lang="en-US" sz="2400" dirty="0" err="1" smtClean="0">
                <a:ln w="0"/>
                <a:effectLst>
                  <a:outerShdw blurRad="38100" dist="19050" dir="2700000" algn="tl" rotWithShape="0">
                    <a:schemeClr val="dk1">
                      <a:alpha val="40000"/>
                    </a:schemeClr>
                  </a:outerShdw>
                </a:effectLst>
              </a:rPr>
              <a:t>diutamakan</a:t>
            </a:r>
            <a:r>
              <a:rPr lang="en-US" sz="2400" dirty="0" smtClean="0">
                <a:ln w="0"/>
                <a:effectLst>
                  <a:outerShdw blurRad="38100" dist="19050" dir="2700000" algn="tl" rotWithShape="0">
                    <a:schemeClr val="dk1">
                      <a:alpha val="40000"/>
                    </a:schemeClr>
                  </a:outerShdw>
                </a:effectLst>
              </a:rPr>
              <a:t> SMP </a:t>
            </a:r>
            <a:r>
              <a:rPr lang="en-US" sz="2400" dirty="0" err="1" smtClean="0">
                <a:ln w="0"/>
                <a:effectLst>
                  <a:outerShdw blurRad="38100" dist="19050" dir="2700000" algn="tl" rotWithShape="0">
                    <a:schemeClr val="dk1">
                      <a:alpha val="40000"/>
                    </a:schemeClr>
                  </a:outerShdw>
                </a:effectLst>
              </a:rPr>
              <a:t>almamater</a:t>
            </a:r>
            <a:r>
              <a:rPr lang="en-US" sz="2400" dirty="0" smtClean="0">
                <a:ln w="0"/>
                <a:effectLst>
                  <a:outerShdw blurRad="38100" dist="19050" dir="2700000" algn="tl" rotWithShape="0">
                    <a:schemeClr val="dk1">
                      <a:alpha val="40000"/>
                    </a:schemeClr>
                  </a:outerShdw>
                </a:effectLst>
              </a:rPr>
              <a:t>)</a:t>
            </a:r>
          </a:p>
        </p:txBody>
      </p:sp>
      <p:sp>
        <p:nvSpPr>
          <p:cNvPr id="6" name="TextBox 5"/>
          <p:cNvSpPr txBox="1"/>
          <p:nvPr/>
        </p:nvSpPr>
        <p:spPr>
          <a:xfrm>
            <a:off x="6475228" y="3595688"/>
            <a:ext cx="5716772" cy="3046988"/>
          </a:xfrm>
          <a:prstGeom prst="rect">
            <a:avLst/>
          </a:prstGeom>
          <a:noFill/>
        </p:spPr>
        <p:txBody>
          <a:bodyPr wrap="square" rtlCol="0">
            <a:spAutoFit/>
          </a:bodyPr>
          <a:lstStyle/>
          <a:p>
            <a:r>
              <a:rPr lang="en-US" sz="2400" dirty="0" err="1" smtClean="0">
                <a:ln w="0"/>
                <a:effectLst>
                  <a:outerShdw blurRad="38100" dist="19050" dir="2700000" algn="tl" rotWithShape="0">
                    <a:schemeClr val="dk1">
                      <a:alpha val="40000"/>
                    </a:schemeClr>
                  </a:outerShdw>
                </a:effectLst>
              </a:rPr>
              <a:t>Materi</a:t>
            </a:r>
            <a:r>
              <a:rPr lang="en-US" sz="2400" dirty="0" smtClean="0">
                <a:ln w="0"/>
                <a:effectLst>
                  <a:outerShdw blurRad="38100" dist="19050" dir="2700000" algn="tl" rotWithShape="0">
                    <a:schemeClr val="dk1">
                      <a:alpha val="40000"/>
                    </a:schemeClr>
                  </a:outerShdw>
                </a:effectLst>
              </a:rPr>
              <a:t> DIKLATPIM:</a:t>
            </a:r>
          </a:p>
          <a:p>
            <a:pPr marL="342900" indent="-342900">
              <a:buAutoNum type="arabicPeriod"/>
            </a:pPr>
            <a:r>
              <a:rPr lang="en-US" sz="2400" dirty="0" err="1" smtClean="0">
                <a:ln w="0"/>
                <a:effectLst>
                  <a:outerShdw blurRad="38100" dist="19050" dir="2700000" algn="tl" rotWithShape="0">
                    <a:schemeClr val="dk1">
                      <a:alpha val="40000"/>
                    </a:schemeClr>
                  </a:outerShdw>
                </a:effectLst>
              </a:rPr>
              <a:t>Diklat</a:t>
            </a:r>
            <a:r>
              <a:rPr lang="en-US" sz="2400" dirty="0" smtClean="0">
                <a:ln w="0"/>
                <a:effectLst>
                  <a:outerShdw blurRad="38100" dist="19050" dir="2700000" algn="tl" rotWithShape="0">
                    <a:schemeClr val="dk1">
                      <a:alpha val="40000"/>
                    </a:schemeClr>
                  </a:outerShdw>
                </a:effectLst>
              </a:rPr>
              <a:t>/workshop </a:t>
            </a:r>
            <a:r>
              <a:rPr lang="en-US" sz="2400" dirty="0" err="1" smtClean="0">
                <a:ln w="0"/>
                <a:effectLst>
                  <a:outerShdw blurRad="38100" dist="19050" dir="2700000" algn="tl" rotWithShape="0">
                    <a:schemeClr val="dk1">
                      <a:alpha val="40000"/>
                    </a:schemeClr>
                  </a:outerShdw>
                </a:effectLst>
              </a:rPr>
              <a:t>kepemimpinan</a:t>
            </a:r>
            <a:endParaRPr lang="en-US" sz="2400" dirty="0" smtClean="0">
              <a:ln w="0"/>
              <a:effectLst>
                <a:outerShdw blurRad="38100" dist="19050" dir="2700000" algn="tl" rotWithShape="0">
                  <a:schemeClr val="dk1">
                    <a:alpha val="40000"/>
                  </a:schemeClr>
                </a:outerShdw>
              </a:effectLst>
            </a:endParaRPr>
          </a:p>
          <a:p>
            <a:pPr marL="342900" indent="-342900">
              <a:buAutoNum type="arabicPeriod"/>
            </a:pPr>
            <a:r>
              <a:rPr lang="en-US" sz="2400" dirty="0" err="1" smtClean="0">
                <a:ln w="0"/>
                <a:effectLst>
                  <a:outerShdw blurRad="38100" dist="19050" dir="2700000" algn="tl" rotWithShape="0">
                    <a:schemeClr val="dk1">
                      <a:alpha val="40000"/>
                    </a:schemeClr>
                  </a:outerShdw>
                </a:effectLst>
              </a:rPr>
              <a:t>Meneliti</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Merancang</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dan</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mengembangkan</a:t>
            </a:r>
            <a:r>
              <a:rPr lang="en-US" sz="2400" dirty="0" smtClean="0">
                <a:ln w="0"/>
                <a:effectLst>
                  <a:outerShdw blurRad="38100" dist="19050" dir="2700000" algn="tl" rotWithShape="0">
                    <a:schemeClr val="dk1">
                      <a:alpha val="40000"/>
                    </a:schemeClr>
                  </a:outerShdw>
                </a:effectLst>
              </a:rPr>
              <a:t>  Program2 </a:t>
            </a:r>
            <a:r>
              <a:rPr lang="en-US" sz="2400" dirty="0" err="1" smtClean="0">
                <a:ln w="0"/>
                <a:effectLst>
                  <a:outerShdw blurRad="38100" dist="19050" dir="2700000" algn="tl" rotWithShape="0">
                    <a:schemeClr val="dk1">
                      <a:alpha val="40000"/>
                    </a:schemeClr>
                  </a:outerShdw>
                </a:effectLst>
              </a:rPr>
              <a:t>unggulan</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Paskibra</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tahun</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selanjutnya</a:t>
            </a:r>
            <a:endParaRPr lang="en-US" sz="2400" dirty="0" smtClean="0">
              <a:ln w="0"/>
              <a:effectLst>
                <a:outerShdw blurRad="38100" dist="19050" dir="2700000" algn="tl" rotWithShape="0">
                  <a:schemeClr val="dk1">
                    <a:alpha val="40000"/>
                  </a:schemeClr>
                </a:outerShdw>
              </a:effectLst>
            </a:endParaRPr>
          </a:p>
          <a:p>
            <a:pPr marL="342900" indent="-342900">
              <a:buAutoNum type="arabicPeriod"/>
            </a:pPr>
            <a:r>
              <a:rPr lang="en-US" sz="2400" dirty="0" err="1" smtClean="0">
                <a:ln w="0"/>
                <a:effectLst>
                  <a:outerShdw blurRad="38100" dist="19050" dir="2700000" algn="tl" rotWithShape="0">
                    <a:schemeClr val="dk1">
                      <a:alpha val="40000"/>
                    </a:schemeClr>
                  </a:outerShdw>
                </a:effectLst>
              </a:rPr>
              <a:t>Melatih</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Satuan</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Pendidikan</a:t>
            </a:r>
            <a:r>
              <a:rPr lang="en-US" sz="2400" dirty="0" smtClean="0">
                <a:ln w="0"/>
                <a:effectLst>
                  <a:outerShdw blurRad="38100" dist="19050" dir="2700000" algn="tl" rotWithShape="0">
                    <a:schemeClr val="dk1">
                      <a:alpha val="40000"/>
                    </a:schemeClr>
                  </a:outerShdw>
                </a:effectLst>
              </a:rPr>
              <a:t> di </a:t>
            </a:r>
            <a:r>
              <a:rPr lang="en-US" sz="2400" dirty="0" err="1" smtClean="0">
                <a:ln w="0"/>
                <a:effectLst>
                  <a:outerShdw blurRad="38100" dist="19050" dir="2700000" algn="tl" rotWithShape="0">
                    <a:schemeClr val="dk1">
                      <a:alpha val="40000"/>
                    </a:schemeClr>
                  </a:outerShdw>
                </a:effectLst>
              </a:rPr>
              <a:t>bawahnya</a:t>
            </a:r>
            <a:endParaRPr lang="en-US" sz="2400" dirty="0" smtClean="0">
              <a:ln w="0"/>
              <a:effectLst>
                <a:outerShdw blurRad="38100" dist="19050" dir="2700000" algn="tl" rotWithShape="0">
                  <a:schemeClr val="dk1">
                    <a:alpha val="40000"/>
                  </a:schemeClr>
                </a:outerShdw>
              </a:effectLst>
            </a:endParaRPr>
          </a:p>
          <a:p>
            <a:pPr marL="342900" indent="-342900">
              <a:buAutoNum type="arabicPeriod"/>
            </a:pPr>
            <a:r>
              <a:rPr lang="en-US" sz="2400" dirty="0" err="1" smtClean="0">
                <a:ln w="0"/>
                <a:effectLst>
                  <a:outerShdw blurRad="38100" dist="19050" dir="2700000" algn="tl" rotWithShape="0">
                    <a:schemeClr val="dk1">
                      <a:alpha val="40000"/>
                    </a:schemeClr>
                  </a:outerShdw>
                </a:effectLst>
              </a:rPr>
              <a:t>Diklat</a:t>
            </a:r>
            <a:r>
              <a:rPr lang="en-US" sz="2400" dirty="0" smtClean="0">
                <a:ln w="0"/>
                <a:effectLst>
                  <a:outerShdw blurRad="38100" dist="19050" dir="2700000" algn="tl" rotWithShape="0">
                    <a:schemeClr val="dk1">
                      <a:alpha val="40000"/>
                    </a:schemeClr>
                  </a:outerShdw>
                </a:effectLst>
              </a:rPr>
              <a:t> DANYON (</a:t>
            </a:r>
            <a:r>
              <a:rPr lang="en-US" sz="2400" dirty="0" err="1" smtClean="0">
                <a:ln w="0"/>
                <a:effectLst>
                  <a:outerShdw blurRad="38100" dist="19050" dir="2700000" algn="tl" rotWithShape="0">
                    <a:schemeClr val="dk1">
                      <a:alpha val="40000"/>
                    </a:schemeClr>
                  </a:outerShdw>
                </a:effectLst>
              </a:rPr>
              <a:t>Pemilihan</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Komandan</a:t>
            </a:r>
            <a:r>
              <a:rPr lang="en-US" sz="2400" dirty="0" smtClean="0">
                <a:ln w="0"/>
                <a:effectLst>
                  <a:outerShdw blurRad="38100" dist="19050" dir="2700000" algn="tl" rotWithShape="0">
                    <a:schemeClr val="dk1">
                      <a:alpha val="40000"/>
                    </a:schemeClr>
                  </a:outerShdw>
                </a:effectLst>
              </a:rPr>
              <a:t> </a:t>
            </a:r>
            <a:r>
              <a:rPr lang="en-US" sz="2400" dirty="0" err="1" smtClean="0">
                <a:ln w="0"/>
                <a:effectLst>
                  <a:outerShdw blurRad="38100" dist="19050" dir="2700000" algn="tl" rotWithShape="0">
                    <a:schemeClr val="dk1">
                      <a:alpha val="40000"/>
                    </a:schemeClr>
                  </a:outerShdw>
                </a:effectLst>
              </a:rPr>
              <a:t>Batalyon</a:t>
            </a:r>
            <a:r>
              <a:rPr lang="en-US" sz="2400" dirty="0" smtClean="0">
                <a:ln w="0"/>
                <a:effectLst>
                  <a:outerShdw blurRad="38100" dist="19050" dir="2700000" algn="tl" rotWithShape="0">
                    <a:schemeClr val="dk1">
                      <a:alpha val="40000"/>
                    </a:schemeClr>
                  </a:outerShdw>
                </a:effectLst>
              </a:rPr>
              <a:t>)</a:t>
            </a:r>
          </a:p>
        </p:txBody>
      </p:sp>
      <p:sp>
        <p:nvSpPr>
          <p:cNvPr id="7" name="Content Placeholder 3"/>
          <p:cNvSpPr txBox="1">
            <a:spLocks/>
          </p:cNvSpPr>
          <p:nvPr/>
        </p:nvSpPr>
        <p:spPr>
          <a:xfrm>
            <a:off x="619125" y="5996345"/>
            <a:ext cx="6238875" cy="923330"/>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err="1" smtClean="0">
                <a:ln w="0"/>
                <a:effectLst>
                  <a:outerShdw blurRad="38100" dist="19050" dir="2700000" algn="tl" rotWithShape="0">
                    <a:schemeClr val="dk1">
                      <a:alpha val="40000"/>
                    </a:schemeClr>
                  </a:outerShdw>
                </a:effectLst>
              </a:rPr>
              <a:t>Tanda</a:t>
            </a:r>
            <a:r>
              <a:rPr lang="en-US" sz="2000" b="1" dirty="0" smtClean="0">
                <a:ln w="0"/>
                <a:effectLst>
                  <a:outerShdw blurRad="38100" dist="19050" dir="2700000" algn="tl" rotWithShape="0">
                    <a:schemeClr val="dk1">
                      <a:alpha val="40000"/>
                    </a:schemeClr>
                  </a:outerShdw>
                </a:effectLst>
              </a:rPr>
              <a:t> </a:t>
            </a:r>
            <a:r>
              <a:rPr lang="en-US" sz="2000" b="1" dirty="0" err="1" smtClean="0">
                <a:ln w="0"/>
                <a:effectLst>
                  <a:outerShdw blurRad="38100" dist="19050" dir="2700000" algn="tl" rotWithShape="0">
                    <a:schemeClr val="dk1">
                      <a:alpha val="40000"/>
                    </a:schemeClr>
                  </a:outerShdw>
                </a:effectLst>
              </a:rPr>
              <a:t>Jabatan</a:t>
            </a:r>
            <a:r>
              <a:rPr lang="en-US" sz="2000" b="1" dirty="0" smtClean="0">
                <a:ln w="0"/>
                <a:effectLst>
                  <a:outerShdw blurRad="38100" dist="19050" dir="2700000" algn="tl" rotWithShape="0">
                    <a:schemeClr val="dk1">
                      <a:alpha val="40000"/>
                    </a:schemeClr>
                  </a:outerShdw>
                </a:effectLst>
              </a:rPr>
              <a:t> :</a:t>
            </a:r>
            <a:br>
              <a:rPr lang="en-US" sz="2000" b="1" dirty="0" smtClean="0">
                <a:ln w="0"/>
                <a:effectLst>
                  <a:outerShdw blurRad="38100" dist="19050" dir="2700000" algn="tl" rotWithShape="0">
                    <a:schemeClr val="dk1">
                      <a:alpha val="40000"/>
                    </a:schemeClr>
                  </a:outerShdw>
                </a:effectLst>
              </a:rPr>
            </a:br>
            <a:r>
              <a:rPr lang="en-US" sz="2000" dirty="0" smtClean="0">
                <a:ln w="0"/>
                <a:effectLst>
                  <a:outerShdw blurRad="38100" dist="19050" dir="2700000" algn="tl" rotWithShape="0">
                    <a:schemeClr val="dk1">
                      <a:alpha val="40000"/>
                    </a:schemeClr>
                  </a:outerShdw>
                </a:effectLst>
              </a:rPr>
              <a:t>LK/MPG, pin </a:t>
            </a:r>
            <a:r>
              <a:rPr lang="en-US" sz="2000" dirty="0" err="1" smtClean="0">
                <a:ln w="0"/>
                <a:effectLst>
                  <a:outerShdw blurRad="38100" dist="19050" dir="2700000" algn="tl" rotWithShape="0">
                    <a:schemeClr val="dk1">
                      <a:alpha val="40000"/>
                    </a:schemeClr>
                  </a:outerShdw>
                </a:effectLst>
              </a:rPr>
              <a:t>garuda</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sabuk</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garuda</a:t>
            </a:r>
            <a:r>
              <a:rPr lang="en-US" sz="2000" dirty="0" smtClean="0">
                <a:ln w="0"/>
                <a:effectLst>
                  <a:outerShdw blurRad="38100" dist="19050" dir="2700000" algn="tl" rotWithShape="0">
                    <a:schemeClr val="dk1">
                      <a:alpha val="40000"/>
                    </a:schemeClr>
                  </a:outerShdw>
                </a:effectLst>
              </a:rPr>
              <a:t>, Wing </a:t>
            </a:r>
            <a:r>
              <a:rPr lang="en-US" sz="2000" dirty="0" err="1" smtClean="0">
                <a:ln w="0"/>
                <a:effectLst>
                  <a:outerShdw blurRad="38100" dist="19050" dir="2700000" algn="tl" rotWithShape="0">
                    <a:schemeClr val="dk1">
                      <a:alpha val="40000"/>
                    </a:schemeClr>
                  </a:outerShdw>
                </a:effectLst>
              </a:rPr>
              <a:t>utama</a:t>
            </a:r>
            <a:r>
              <a:rPr lang="en-US" sz="2000" dirty="0" smtClean="0">
                <a:ln w="0"/>
                <a:effectLst>
                  <a:outerShdw blurRad="38100" dist="19050" dir="2700000" algn="tl" rotWithShape="0">
                    <a:schemeClr val="dk1">
                      <a:alpha val="40000"/>
                    </a:schemeClr>
                  </a:outerShdw>
                </a:effectLst>
              </a:rPr>
              <a:t>, Badge KORPS, </a:t>
            </a:r>
            <a:r>
              <a:rPr lang="en-US" sz="2000" dirty="0" err="1" smtClean="0">
                <a:ln w="0"/>
                <a:effectLst>
                  <a:outerShdw blurRad="38100" dist="19050" dir="2700000" algn="tl" rotWithShape="0">
                    <a:schemeClr val="dk1">
                      <a:alpha val="40000"/>
                    </a:schemeClr>
                  </a:outerShdw>
                </a:effectLst>
              </a:rPr>
              <a:t>Evolet</a:t>
            </a:r>
            <a:r>
              <a:rPr lang="en-US" sz="2000" dirty="0" smtClean="0">
                <a:ln w="0"/>
                <a:effectLst>
                  <a:outerShdw blurRad="38100" dist="19050" dir="2700000" algn="tl" rotWithShape="0">
                    <a:schemeClr val="dk1">
                      <a:alpha val="40000"/>
                    </a:schemeClr>
                  </a:outerShdw>
                </a:effectLst>
              </a:rPr>
              <a:t> </a:t>
            </a:r>
            <a:r>
              <a:rPr lang="en-US" sz="2000" dirty="0" err="1" smtClean="0">
                <a:ln w="0"/>
                <a:effectLst>
                  <a:outerShdw blurRad="38100" dist="19050" dir="2700000" algn="tl" rotWithShape="0">
                    <a:schemeClr val="dk1">
                      <a:alpha val="40000"/>
                    </a:schemeClr>
                  </a:outerShdw>
                </a:effectLst>
              </a:rPr>
              <a:t>utama</a:t>
            </a:r>
            <a:r>
              <a:rPr lang="en-US" sz="2000" dirty="0" smtClean="0">
                <a:ln w="0"/>
                <a:effectLst>
                  <a:outerShdw blurRad="38100" dist="19050" dir="2700000" algn="tl" rotWithShape="0">
                    <a:schemeClr val="dk1">
                      <a:alpha val="40000"/>
                    </a:schemeClr>
                  </a:outerShdw>
                </a:effectLst>
              </a:rPr>
              <a:t>,</a:t>
            </a:r>
          </a:p>
        </p:txBody>
      </p:sp>
    </p:spTree>
    <p:extLst>
      <p:ext uri="{BB962C8B-B14F-4D97-AF65-F5344CB8AC3E}">
        <p14:creationId xmlns:p14="http://schemas.microsoft.com/office/powerpoint/2010/main" val="384419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graphicEl>
                                              <a:dgm id="{99EAB7FB-8A55-4390-AC3D-F5C04555F8E1}"/>
                                            </p:graphicEl>
                                          </p:spTgt>
                                        </p:tgtEl>
                                        <p:attrNameLst>
                                          <p:attrName>style.visibility</p:attrName>
                                        </p:attrNameLst>
                                      </p:cBhvr>
                                      <p:to>
                                        <p:strVal val="visible"/>
                                      </p:to>
                                    </p:set>
                                    <p:animEffect transition="in" filter="fade">
                                      <p:cBhvr>
                                        <p:cTn id="7" dur="1000"/>
                                        <p:tgtEl>
                                          <p:spTgt spid="4">
                                            <p:graphicEl>
                                              <a:dgm id="{99EAB7FB-8A55-4390-AC3D-F5C04555F8E1}"/>
                                            </p:graphicEl>
                                          </p:spTgt>
                                        </p:tgtEl>
                                      </p:cBhvr>
                                    </p:animEffect>
                                    <p:anim calcmode="lin" valueType="num">
                                      <p:cBhvr>
                                        <p:cTn id="8" dur="1000" fill="hold"/>
                                        <p:tgtEl>
                                          <p:spTgt spid="4">
                                            <p:graphicEl>
                                              <a:dgm id="{99EAB7FB-8A55-4390-AC3D-F5C04555F8E1}"/>
                                            </p:graphicEl>
                                          </p:spTgt>
                                        </p:tgtEl>
                                        <p:attrNameLst>
                                          <p:attrName>ppt_x</p:attrName>
                                        </p:attrNameLst>
                                      </p:cBhvr>
                                      <p:tavLst>
                                        <p:tav tm="0">
                                          <p:val>
                                            <p:strVal val="#ppt_x"/>
                                          </p:val>
                                        </p:tav>
                                        <p:tav tm="100000">
                                          <p:val>
                                            <p:strVal val="#ppt_x"/>
                                          </p:val>
                                        </p:tav>
                                      </p:tavLst>
                                    </p:anim>
                                    <p:anim calcmode="lin" valueType="num">
                                      <p:cBhvr>
                                        <p:cTn id="9" dur="900" decel="100000" fill="hold"/>
                                        <p:tgtEl>
                                          <p:spTgt spid="4">
                                            <p:graphicEl>
                                              <a:dgm id="{99EAB7FB-8A55-4390-AC3D-F5C04555F8E1}"/>
                                            </p:graphic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graphicEl>
                                              <a:dgm id="{99EAB7FB-8A55-4390-AC3D-F5C04555F8E1}"/>
                                            </p:graphic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4">
                                            <p:graphicEl>
                                              <a:dgm id="{7A62068B-585E-49AB-BBD5-524391B3BDC5}"/>
                                            </p:graphicEl>
                                          </p:spTgt>
                                        </p:tgtEl>
                                        <p:attrNameLst>
                                          <p:attrName>style.visibility</p:attrName>
                                        </p:attrNameLst>
                                      </p:cBhvr>
                                      <p:to>
                                        <p:strVal val="visible"/>
                                      </p:to>
                                    </p:set>
                                    <p:animEffect transition="in" filter="fade">
                                      <p:cBhvr>
                                        <p:cTn id="15" dur="1000"/>
                                        <p:tgtEl>
                                          <p:spTgt spid="4">
                                            <p:graphicEl>
                                              <a:dgm id="{7A62068B-585E-49AB-BBD5-524391B3BDC5}"/>
                                            </p:graphicEl>
                                          </p:spTgt>
                                        </p:tgtEl>
                                      </p:cBhvr>
                                    </p:animEffect>
                                    <p:anim calcmode="lin" valueType="num">
                                      <p:cBhvr>
                                        <p:cTn id="16" dur="1000" fill="hold"/>
                                        <p:tgtEl>
                                          <p:spTgt spid="4">
                                            <p:graphicEl>
                                              <a:dgm id="{7A62068B-585E-49AB-BBD5-524391B3BDC5}"/>
                                            </p:graphicEl>
                                          </p:spTgt>
                                        </p:tgtEl>
                                        <p:attrNameLst>
                                          <p:attrName>ppt_x</p:attrName>
                                        </p:attrNameLst>
                                      </p:cBhvr>
                                      <p:tavLst>
                                        <p:tav tm="0">
                                          <p:val>
                                            <p:strVal val="#ppt_x"/>
                                          </p:val>
                                        </p:tav>
                                        <p:tav tm="100000">
                                          <p:val>
                                            <p:strVal val="#ppt_x"/>
                                          </p:val>
                                        </p:tav>
                                      </p:tavLst>
                                    </p:anim>
                                    <p:anim calcmode="lin" valueType="num">
                                      <p:cBhvr>
                                        <p:cTn id="17" dur="900" decel="100000" fill="hold"/>
                                        <p:tgtEl>
                                          <p:spTgt spid="4">
                                            <p:graphicEl>
                                              <a:dgm id="{7A62068B-585E-49AB-BBD5-524391B3BDC5}"/>
                                            </p:graphic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graphicEl>
                                              <a:dgm id="{7A62068B-585E-49AB-BBD5-524391B3BDC5}"/>
                                            </p:graphicEl>
                                          </p:spTgt>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4">
                                            <p:graphicEl>
                                              <a:dgm id="{9EFF2D39-4025-4737-9D78-22A3FB11D01D}"/>
                                            </p:graphicEl>
                                          </p:spTgt>
                                        </p:tgtEl>
                                        <p:attrNameLst>
                                          <p:attrName>style.visibility</p:attrName>
                                        </p:attrNameLst>
                                      </p:cBhvr>
                                      <p:to>
                                        <p:strVal val="visible"/>
                                      </p:to>
                                    </p:set>
                                    <p:animEffect transition="in" filter="fade">
                                      <p:cBhvr>
                                        <p:cTn id="21" dur="1000"/>
                                        <p:tgtEl>
                                          <p:spTgt spid="4">
                                            <p:graphicEl>
                                              <a:dgm id="{9EFF2D39-4025-4737-9D78-22A3FB11D01D}"/>
                                            </p:graphicEl>
                                          </p:spTgt>
                                        </p:tgtEl>
                                      </p:cBhvr>
                                    </p:animEffect>
                                    <p:anim calcmode="lin" valueType="num">
                                      <p:cBhvr>
                                        <p:cTn id="22" dur="1000" fill="hold"/>
                                        <p:tgtEl>
                                          <p:spTgt spid="4">
                                            <p:graphicEl>
                                              <a:dgm id="{9EFF2D39-4025-4737-9D78-22A3FB11D01D}"/>
                                            </p:graphicEl>
                                          </p:spTgt>
                                        </p:tgtEl>
                                        <p:attrNameLst>
                                          <p:attrName>ppt_x</p:attrName>
                                        </p:attrNameLst>
                                      </p:cBhvr>
                                      <p:tavLst>
                                        <p:tav tm="0">
                                          <p:val>
                                            <p:strVal val="#ppt_x"/>
                                          </p:val>
                                        </p:tav>
                                        <p:tav tm="100000">
                                          <p:val>
                                            <p:strVal val="#ppt_x"/>
                                          </p:val>
                                        </p:tav>
                                      </p:tavLst>
                                    </p:anim>
                                    <p:anim calcmode="lin" valueType="num">
                                      <p:cBhvr>
                                        <p:cTn id="23" dur="900" decel="100000" fill="hold"/>
                                        <p:tgtEl>
                                          <p:spTgt spid="4">
                                            <p:graphicEl>
                                              <a:dgm id="{9EFF2D39-4025-4737-9D78-22A3FB11D01D}"/>
                                            </p:graphic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4">
                                            <p:graphicEl>
                                              <a:dgm id="{9EFF2D39-4025-4737-9D78-22A3FB11D01D}"/>
                                            </p:graphicEl>
                                          </p:spTgt>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4">
                                            <p:graphicEl>
                                              <a:dgm id="{EF83DFFD-3A97-4A35-A049-9CF7CAED5C80}"/>
                                            </p:graphicEl>
                                          </p:spTgt>
                                        </p:tgtEl>
                                        <p:attrNameLst>
                                          <p:attrName>style.visibility</p:attrName>
                                        </p:attrNameLst>
                                      </p:cBhvr>
                                      <p:to>
                                        <p:strVal val="visible"/>
                                      </p:to>
                                    </p:set>
                                    <p:animEffect transition="in" filter="fade">
                                      <p:cBhvr>
                                        <p:cTn id="29" dur="1000"/>
                                        <p:tgtEl>
                                          <p:spTgt spid="4">
                                            <p:graphicEl>
                                              <a:dgm id="{EF83DFFD-3A97-4A35-A049-9CF7CAED5C80}"/>
                                            </p:graphicEl>
                                          </p:spTgt>
                                        </p:tgtEl>
                                      </p:cBhvr>
                                    </p:animEffect>
                                    <p:anim calcmode="lin" valueType="num">
                                      <p:cBhvr>
                                        <p:cTn id="30" dur="1000" fill="hold"/>
                                        <p:tgtEl>
                                          <p:spTgt spid="4">
                                            <p:graphicEl>
                                              <a:dgm id="{EF83DFFD-3A97-4A35-A049-9CF7CAED5C80}"/>
                                            </p:graphicEl>
                                          </p:spTgt>
                                        </p:tgtEl>
                                        <p:attrNameLst>
                                          <p:attrName>ppt_x</p:attrName>
                                        </p:attrNameLst>
                                      </p:cBhvr>
                                      <p:tavLst>
                                        <p:tav tm="0">
                                          <p:val>
                                            <p:strVal val="#ppt_x"/>
                                          </p:val>
                                        </p:tav>
                                        <p:tav tm="100000">
                                          <p:val>
                                            <p:strVal val="#ppt_x"/>
                                          </p:val>
                                        </p:tav>
                                      </p:tavLst>
                                    </p:anim>
                                    <p:anim calcmode="lin" valueType="num">
                                      <p:cBhvr>
                                        <p:cTn id="31" dur="900" decel="100000" fill="hold"/>
                                        <p:tgtEl>
                                          <p:spTgt spid="4">
                                            <p:graphicEl>
                                              <a:dgm id="{EF83DFFD-3A97-4A35-A049-9CF7CAED5C80}"/>
                                            </p:graphic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4">
                                            <p:graphicEl>
                                              <a:dgm id="{EF83DFFD-3A97-4A35-A049-9CF7CAED5C80}"/>
                                            </p:graphicEl>
                                          </p:spTgt>
                                        </p:tgtEl>
                                        <p:attrNameLst>
                                          <p:attrName>ppt_y</p:attrName>
                                        </p:attrNameLst>
                                      </p:cBhvr>
                                      <p:tavLst>
                                        <p:tav tm="0">
                                          <p:val>
                                            <p:strVal val="#ppt_y-.03"/>
                                          </p:val>
                                        </p:tav>
                                        <p:tav tm="100000">
                                          <p:val>
                                            <p:strVal val="#ppt_y"/>
                                          </p:val>
                                        </p:tav>
                                      </p:tavLst>
                                    </p:anim>
                                  </p:childTnLst>
                                </p:cTn>
                              </p:par>
                              <p:par>
                                <p:cTn id="33" presetID="37" presetClass="entr" presetSubtype="0" fill="hold" grpId="0" nodeType="withEffect">
                                  <p:stCondLst>
                                    <p:cond delay="0"/>
                                  </p:stCondLst>
                                  <p:childTnLst>
                                    <p:set>
                                      <p:cBhvr>
                                        <p:cTn id="34" dur="1" fill="hold">
                                          <p:stCondLst>
                                            <p:cond delay="0"/>
                                          </p:stCondLst>
                                        </p:cTn>
                                        <p:tgtEl>
                                          <p:spTgt spid="4">
                                            <p:graphicEl>
                                              <a:dgm id="{004F0FA8-AFD8-424D-8B6A-FEE921480BC9}"/>
                                            </p:graphicEl>
                                          </p:spTgt>
                                        </p:tgtEl>
                                        <p:attrNameLst>
                                          <p:attrName>style.visibility</p:attrName>
                                        </p:attrNameLst>
                                      </p:cBhvr>
                                      <p:to>
                                        <p:strVal val="visible"/>
                                      </p:to>
                                    </p:set>
                                    <p:animEffect transition="in" filter="fade">
                                      <p:cBhvr>
                                        <p:cTn id="35" dur="1000"/>
                                        <p:tgtEl>
                                          <p:spTgt spid="4">
                                            <p:graphicEl>
                                              <a:dgm id="{004F0FA8-AFD8-424D-8B6A-FEE921480BC9}"/>
                                            </p:graphicEl>
                                          </p:spTgt>
                                        </p:tgtEl>
                                      </p:cBhvr>
                                    </p:animEffect>
                                    <p:anim calcmode="lin" valueType="num">
                                      <p:cBhvr>
                                        <p:cTn id="36" dur="1000" fill="hold"/>
                                        <p:tgtEl>
                                          <p:spTgt spid="4">
                                            <p:graphicEl>
                                              <a:dgm id="{004F0FA8-AFD8-424D-8B6A-FEE921480BC9}"/>
                                            </p:graphicEl>
                                          </p:spTgt>
                                        </p:tgtEl>
                                        <p:attrNameLst>
                                          <p:attrName>ppt_x</p:attrName>
                                        </p:attrNameLst>
                                      </p:cBhvr>
                                      <p:tavLst>
                                        <p:tav tm="0">
                                          <p:val>
                                            <p:strVal val="#ppt_x"/>
                                          </p:val>
                                        </p:tav>
                                        <p:tav tm="100000">
                                          <p:val>
                                            <p:strVal val="#ppt_x"/>
                                          </p:val>
                                        </p:tav>
                                      </p:tavLst>
                                    </p:anim>
                                    <p:anim calcmode="lin" valueType="num">
                                      <p:cBhvr>
                                        <p:cTn id="37" dur="900" decel="100000" fill="hold"/>
                                        <p:tgtEl>
                                          <p:spTgt spid="4">
                                            <p:graphicEl>
                                              <a:dgm id="{004F0FA8-AFD8-424D-8B6A-FEE921480BC9}"/>
                                            </p:graphic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4">
                                            <p:graphicEl>
                                              <a:dgm id="{004F0FA8-AFD8-424D-8B6A-FEE921480BC9}"/>
                                            </p:graphicEl>
                                          </p:spTgt>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grpId="0" nodeType="clickEffect">
                                  <p:stCondLst>
                                    <p:cond delay="0"/>
                                  </p:stCondLst>
                                  <p:childTnLst>
                                    <p:set>
                                      <p:cBhvr>
                                        <p:cTn id="42" dur="1" fill="hold">
                                          <p:stCondLst>
                                            <p:cond delay="0"/>
                                          </p:stCondLst>
                                        </p:cTn>
                                        <p:tgtEl>
                                          <p:spTgt spid="4">
                                            <p:graphicEl>
                                              <a:dgm id="{8FA78616-0073-4338-9C7A-4317B078FD17}"/>
                                            </p:graphicEl>
                                          </p:spTgt>
                                        </p:tgtEl>
                                        <p:attrNameLst>
                                          <p:attrName>style.visibility</p:attrName>
                                        </p:attrNameLst>
                                      </p:cBhvr>
                                      <p:to>
                                        <p:strVal val="visible"/>
                                      </p:to>
                                    </p:set>
                                    <p:animEffect transition="in" filter="fade">
                                      <p:cBhvr>
                                        <p:cTn id="43" dur="1000"/>
                                        <p:tgtEl>
                                          <p:spTgt spid="4">
                                            <p:graphicEl>
                                              <a:dgm id="{8FA78616-0073-4338-9C7A-4317B078FD17}"/>
                                            </p:graphicEl>
                                          </p:spTgt>
                                        </p:tgtEl>
                                      </p:cBhvr>
                                    </p:animEffect>
                                    <p:anim calcmode="lin" valueType="num">
                                      <p:cBhvr>
                                        <p:cTn id="44" dur="1000" fill="hold"/>
                                        <p:tgtEl>
                                          <p:spTgt spid="4">
                                            <p:graphicEl>
                                              <a:dgm id="{8FA78616-0073-4338-9C7A-4317B078FD17}"/>
                                            </p:graphicEl>
                                          </p:spTgt>
                                        </p:tgtEl>
                                        <p:attrNameLst>
                                          <p:attrName>ppt_x</p:attrName>
                                        </p:attrNameLst>
                                      </p:cBhvr>
                                      <p:tavLst>
                                        <p:tav tm="0">
                                          <p:val>
                                            <p:strVal val="#ppt_x"/>
                                          </p:val>
                                        </p:tav>
                                        <p:tav tm="100000">
                                          <p:val>
                                            <p:strVal val="#ppt_x"/>
                                          </p:val>
                                        </p:tav>
                                      </p:tavLst>
                                    </p:anim>
                                    <p:anim calcmode="lin" valueType="num">
                                      <p:cBhvr>
                                        <p:cTn id="45" dur="900" decel="100000" fill="hold"/>
                                        <p:tgtEl>
                                          <p:spTgt spid="4">
                                            <p:graphicEl>
                                              <a:dgm id="{8FA78616-0073-4338-9C7A-4317B078FD17}"/>
                                            </p:graphic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4">
                                            <p:graphicEl>
                                              <a:dgm id="{8FA78616-0073-4338-9C7A-4317B078FD17}"/>
                                            </p:graphicEl>
                                          </p:spTgt>
                                        </p:tgtEl>
                                        <p:attrNameLst>
                                          <p:attrName>ppt_y</p:attrName>
                                        </p:attrNameLst>
                                      </p:cBhvr>
                                      <p:tavLst>
                                        <p:tav tm="0">
                                          <p:val>
                                            <p:strVal val="#ppt_y-.03"/>
                                          </p:val>
                                        </p:tav>
                                        <p:tav tm="100000">
                                          <p:val>
                                            <p:strVal val="#ppt_y"/>
                                          </p:val>
                                        </p:tav>
                                      </p:tavLst>
                                    </p:anim>
                                  </p:childTnLst>
                                </p:cTn>
                              </p:par>
                              <p:par>
                                <p:cTn id="47" presetID="37" presetClass="entr" presetSubtype="0" fill="hold" grpId="0" nodeType="withEffect">
                                  <p:stCondLst>
                                    <p:cond delay="0"/>
                                  </p:stCondLst>
                                  <p:childTnLst>
                                    <p:set>
                                      <p:cBhvr>
                                        <p:cTn id="48" dur="1" fill="hold">
                                          <p:stCondLst>
                                            <p:cond delay="0"/>
                                          </p:stCondLst>
                                        </p:cTn>
                                        <p:tgtEl>
                                          <p:spTgt spid="4">
                                            <p:graphicEl>
                                              <a:dgm id="{CDD4AE94-4D63-4F7F-BC19-444C0ACB45D4}"/>
                                            </p:graphicEl>
                                          </p:spTgt>
                                        </p:tgtEl>
                                        <p:attrNameLst>
                                          <p:attrName>style.visibility</p:attrName>
                                        </p:attrNameLst>
                                      </p:cBhvr>
                                      <p:to>
                                        <p:strVal val="visible"/>
                                      </p:to>
                                    </p:set>
                                    <p:animEffect transition="in" filter="fade">
                                      <p:cBhvr>
                                        <p:cTn id="49" dur="1000"/>
                                        <p:tgtEl>
                                          <p:spTgt spid="4">
                                            <p:graphicEl>
                                              <a:dgm id="{CDD4AE94-4D63-4F7F-BC19-444C0ACB45D4}"/>
                                            </p:graphicEl>
                                          </p:spTgt>
                                        </p:tgtEl>
                                      </p:cBhvr>
                                    </p:animEffect>
                                    <p:anim calcmode="lin" valueType="num">
                                      <p:cBhvr>
                                        <p:cTn id="50" dur="1000" fill="hold"/>
                                        <p:tgtEl>
                                          <p:spTgt spid="4">
                                            <p:graphicEl>
                                              <a:dgm id="{CDD4AE94-4D63-4F7F-BC19-444C0ACB45D4}"/>
                                            </p:graphicEl>
                                          </p:spTgt>
                                        </p:tgtEl>
                                        <p:attrNameLst>
                                          <p:attrName>ppt_x</p:attrName>
                                        </p:attrNameLst>
                                      </p:cBhvr>
                                      <p:tavLst>
                                        <p:tav tm="0">
                                          <p:val>
                                            <p:strVal val="#ppt_x"/>
                                          </p:val>
                                        </p:tav>
                                        <p:tav tm="100000">
                                          <p:val>
                                            <p:strVal val="#ppt_x"/>
                                          </p:val>
                                        </p:tav>
                                      </p:tavLst>
                                    </p:anim>
                                    <p:anim calcmode="lin" valueType="num">
                                      <p:cBhvr>
                                        <p:cTn id="51" dur="900" decel="100000" fill="hold"/>
                                        <p:tgtEl>
                                          <p:spTgt spid="4">
                                            <p:graphicEl>
                                              <a:dgm id="{CDD4AE94-4D63-4F7F-BC19-444C0ACB45D4}"/>
                                            </p:graphic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4">
                                            <p:graphicEl>
                                              <a:dgm id="{CDD4AE94-4D63-4F7F-BC19-444C0ACB45D4}"/>
                                            </p:graphicEl>
                                          </p:spTgt>
                                        </p:tgtEl>
                                        <p:attrNameLst>
                                          <p:attrName>ppt_y</p:attrName>
                                        </p:attrNameLst>
                                      </p:cBhvr>
                                      <p:tavLst>
                                        <p:tav tm="0">
                                          <p:val>
                                            <p:strVal val="#ppt_y-.03"/>
                                          </p:val>
                                        </p:tav>
                                        <p:tav tm="100000">
                                          <p:val>
                                            <p:strVal val="#ppt_y"/>
                                          </p:val>
                                        </p:tav>
                                      </p:tavLst>
                                    </p:anim>
                                  </p:childTnLst>
                                </p:cTn>
                              </p:par>
                            </p:childTnLst>
                          </p:cTn>
                        </p:par>
                        <p:par>
                          <p:cTn id="53" fill="hold">
                            <p:stCondLst>
                              <p:cond delay="1000"/>
                            </p:stCondLst>
                            <p:childTnLst>
                              <p:par>
                                <p:cTn id="54" presetID="37" presetClass="entr" presetSubtype="0" fill="hold" grpId="0" nodeType="after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fade">
                                      <p:cBhvr>
                                        <p:cTn id="56" dur="1000"/>
                                        <p:tgtEl>
                                          <p:spTgt spid="5"/>
                                        </p:tgtEl>
                                      </p:cBhvr>
                                    </p:animEffect>
                                    <p:anim calcmode="lin" valueType="num">
                                      <p:cBhvr>
                                        <p:cTn id="57" dur="1000" fill="hold"/>
                                        <p:tgtEl>
                                          <p:spTgt spid="5"/>
                                        </p:tgtEl>
                                        <p:attrNameLst>
                                          <p:attrName>ppt_x</p:attrName>
                                        </p:attrNameLst>
                                      </p:cBhvr>
                                      <p:tavLst>
                                        <p:tav tm="0">
                                          <p:val>
                                            <p:strVal val="#ppt_x"/>
                                          </p:val>
                                        </p:tav>
                                        <p:tav tm="100000">
                                          <p:val>
                                            <p:strVal val="#ppt_x"/>
                                          </p:val>
                                        </p:tav>
                                      </p:tavLst>
                                    </p:anim>
                                    <p:anim calcmode="lin" valueType="num">
                                      <p:cBhvr>
                                        <p:cTn id="58" dur="900" decel="100000" fill="hold"/>
                                        <p:tgtEl>
                                          <p:spTgt spid="5"/>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par>
                          <p:cTn id="60" fill="hold">
                            <p:stCondLst>
                              <p:cond delay="2000"/>
                            </p:stCondLst>
                            <p:childTnLst>
                              <p:par>
                                <p:cTn id="61" presetID="37" presetClass="entr" presetSubtype="0" fill="hold" grpId="0" nodeType="after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1000"/>
                                        <p:tgtEl>
                                          <p:spTgt spid="6"/>
                                        </p:tgtEl>
                                      </p:cBhvr>
                                    </p:animEffect>
                                    <p:anim calcmode="lin" valueType="num">
                                      <p:cBhvr>
                                        <p:cTn id="64" dur="1000" fill="hold"/>
                                        <p:tgtEl>
                                          <p:spTgt spid="6"/>
                                        </p:tgtEl>
                                        <p:attrNameLst>
                                          <p:attrName>ppt_x</p:attrName>
                                        </p:attrNameLst>
                                      </p:cBhvr>
                                      <p:tavLst>
                                        <p:tav tm="0">
                                          <p:val>
                                            <p:strVal val="#ppt_x"/>
                                          </p:val>
                                        </p:tav>
                                        <p:tav tm="100000">
                                          <p:val>
                                            <p:strVal val="#ppt_x"/>
                                          </p:val>
                                        </p:tav>
                                      </p:tavLst>
                                    </p:anim>
                                    <p:anim calcmode="lin" valueType="num">
                                      <p:cBhvr>
                                        <p:cTn id="65" dur="900" decel="100000" fill="hold"/>
                                        <p:tgtEl>
                                          <p:spTgt spid="6"/>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67" fill="hold">
                            <p:stCondLst>
                              <p:cond delay="3000"/>
                            </p:stCondLst>
                            <p:childTnLst>
                              <p:par>
                                <p:cTn id="68" presetID="37" presetClass="entr" presetSubtype="0" fill="hold" grpId="0" nodeType="afterEffect">
                                  <p:stCondLst>
                                    <p:cond delay="0"/>
                                  </p:stCondLst>
                                  <p:childTnLst>
                                    <p:set>
                                      <p:cBhvr>
                                        <p:cTn id="69" dur="1" fill="hold">
                                          <p:stCondLst>
                                            <p:cond delay="0"/>
                                          </p:stCondLst>
                                        </p:cTn>
                                        <p:tgtEl>
                                          <p:spTgt spid="7">
                                            <p:txEl>
                                              <p:pRg st="0" end="0"/>
                                            </p:txEl>
                                          </p:spTgt>
                                        </p:tgtEl>
                                        <p:attrNameLst>
                                          <p:attrName>style.visibility</p:attrName>
                                        </p:attrNameLst>
                                      </p:cBhvr>
                                      <p:to>
                                        <p:strVal val="visible"/>
                                      </p:to>
                                    </p:set>
                                    <p:animEffect transition="in" filter="fade">
                                      <p:cBhvr>
                                        <p:cTn id="70" dur="1000"/>
                                        <p:tgtEl>
                                          <p:spTgt spid="7">
                                            <p:txEl>
                                              <p:pRg st="0" end="0"/>
                                            </p:txEl>
                                          </p:spTgt>
                                        </p:tgtEl>
                                      </p:cBhvr>
                                    </p:animEffect>
                                    <p:anim calcmode="lin" valueType="num">
                                      <p:cBhvr>
                                        <p:cTn id="7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72" dur="900" decel="100000" fill="hold"/>
                                        <p:tgtEl>
                                          <p:spTgt spid="7">
                                            <p:txEl>
                                              <p:pRg st="0" end="0"/>
                                            </p:txEl>
                                          </p:spTgt>
                                        </p:tgtEl>
                                        <p:attrNameLst>
                                          <p:attrName>ppt_y</p:attrName>
                                        </p:attrNameLst>
                                      </p:cBhvr>
                                      <p:tavLst>
                                        <p:tav tm="0">
                                          <p:val>
                                            <p:strVal val="#ppt_y+1"/>
                                          </p:val>
                                        </p:tav>
                                        <p:tav tm="100000">
                                          <p:val>
                                            <p:strVal val="#ppt_y-.03"/>
                                          </p:val>
                                        </p:tav>
                                      </p:tavLst>
                                    </p:anim>
                                    <p:anim calcmode="lin" valueType="num">
                                      <p:cBhvr>
                                        <p:cTn id="73" dur="100" accel="100000" fill="hold">
                                          <p:stCondLst>
                                            <p:cond delay="900"/>
                                          </p:stCondLst>
                                        </p:cTn>
                                        <p:tgtEl>
                                          <p:spTgt spid="7">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p:bldP spid="6" grpId="0"/>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Badge &amp; Wing </a:t>
            </a:r>
            <a:r>
              <a:rPr lang="en-AU" dirty="0" err="1" smtClean="0"/>
              <a:t>Paskibra</a:t>
            </a:r>
            <a:endParaRPr lang="id-ID"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9913" y="4680804"/>
            <a:ext cx="2650899" cy="713929"/>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2796" y="4680804"/>
            <a:ext cx="2758446" cy="743714"/>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3836" y="5510942"/>
            <a:ext cx="2959614" cy="917450"/>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6408" y="5566601"/>
            <a:ext cx="2959614" cy="920498"/>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228" y="2252516"/>
            <a:ext cx="2871222" cy="1036322"/>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36408" y="2260809"/>
            <a:ext cx="2871222" cy="1033274"/>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5756" y="3497173"/>
            <a:ext cx="2715774" cy="899162"/>
          </a:xfrm>
          <a:prstGeom prst="rect">
            <a:avLst/>
          </a:prstGeom>
        </p:spPr>
      </p:pic>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14132" y="3621171"/>
            <a:ext cx="2715774" cy="865634"/>
          </a:xfrm>
          <a:prstGeom prst="rect">
            <a:avLst/>
          </a:prstGeom>
        </p:spPr>
      </p:pic>
      <p:pic>
        <p:nvPicPr>
          <p:cNvPr id="19" name="Picture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24736" y="3107602"/>
            <a:ext cx="2577466" cy="2577466"/>
          </a:xfrm>
          <a:prstGeom prst="rect">
            <a:avLst/>
          </a:prstGeom>
        </p:spPr>
      </p:pic>
      <p:pic>
        <p:nvPicPr>
          <p:cNvPr id="21" name="Picture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72603" y="3116567"/>
            <a:ext cx="2559536" cy="2559536"/>
          </a:xfrm>
          <a:prstGeom prst="rect">
            <a:avLst/>
          </a:prstGeom>
        </p:spPr>
      </p:pic>
    </p:spTree>
    <p:extLst>
      <p:ext uri="{BB962C8B-B14F-4D97-AF65-F5344CB8AC3E}">
        <p14:creationId xmlns:p14="http://schemas.microsoft.com/office/powerpoint/2010/main" val="4012251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Sevron</a:t>
            </a:r>
            <a:r>
              <a:rPr lang="en-AU" dirty="0" smtClean="0"/>
              <a:t> </a:t>
            </a:r>
            <a:r>
              <a:rPr lang="en-AU" dirty="0" err="1" smtClean="0"/>
              <a:t>Paskibra</a:t>
            </a:r>
            <a:endParaRPr lang="id-ID"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98108" y="1690688"/>
            <a:ext cx="1450851" cy="2496317"/>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7351" y="2658035"/>
            <a:ext cx="1450851" cy="2496317"/>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5149" y="3906195"/>
            <a:ext cx="1450851" cy="2496317"/>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3825" y="1027906"/>
            <a:ext cx="1447803" cy="249631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60020" y="2658035"/>
            <a:ext cx="1447803" cy="2496317"/>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85517" y="3906194"/>
            <a:ext cx="1447803" cy="2496317"/>
          </a:xfrm>
          <a:prstGeom prst="rect">
            <a:avLst/>
          </a:prstGeom>
        </p:spPr>
      </p:pic>
    </p:spTree>
    <p:extLst>
      <p:ext uri="{BB962C8B-B14F-4D97-AF65-F5344CB8AC3E}">
        <p14:creationId xmlns:p14="http://schemas.microsoft.com/office/powerpoint/2010/main" val="11584743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4159</Words>
  <Application>Microsoft Office PowerPoint</Application>
  <PresentationFormat>Widescreen</PresentationFormat>
  <Paragraphs>387</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Stencil</vt:lpstr>
      <vt:lpstr>Office Theme</vt:lpstr>
      <vt:lpstr>TOT (Training of trainer) Pelatih Paskibra Session II</vt:lpstr>
      <vt:lpstr>2. Struktur dan kultur PASKIBRA</vt:lpstr>
      <vt:lpstr>2.1 Structure</vt:lpstr>
      <vt:lpstr>A. Struktur Kepangkatan</vt:lpstr>
      <vt:lpstr>Paskibra Muda</vt:lpstr>
      <vt:lpstr>Paskibra Madya</vt:lpstr>
      <vt:lpstr>Paskibra Utama</vt:lpstr>
      <vt:lpstr>Badge &amp; Wing Paskibra</vt:lpstr>
      <vt:lpstr>Sevron Paskibra</vt:lpstr>
      <vt:lpstr>Evolet Paskibra</vt:lpstr>
      <vt:lpstr>B. Struktur Organisasi</vt:lpstr>
      <vt:lpstr>Tanda Jabatan Komandan</vt:lpstr>
      <vt:lpstr>Tanda Jabatan Pelatih dan Ketua Purna</vt:lpstr>
      <vt:lpstr>2.2. Culture</vt:lpstr>
      <vt:lpstr>PowerPoint Presentation</vt:lpstr>
      <vt:lpstr>A. JIWA KORSA</vt:lpstr>
      <vt:lpstr>PERANAN JIWA KORSA</vt:lpstr>
      <vt:lpstr>B. HALENTRI</vt:lpstr>
      <vt:lpstr>1. Halentri Dasar</vt:lpstr>
      <vt:lpstr>PowerPoint Presentation</vt:lpstr>
      <vt:lpstr>PowerPoint Presentation</vt:lpstr>
      <vt:lpstr>2. Halentri dalam sikap</vt:lpstr>
      <vt:lpstr>3. Halentri penghormatan</vt:lpstr>
      <vt:lpstr>4. Halentri berpakaian</vt:lpstr>
      <vt:lpstr>5. Halentri bergaul</vt:lpstr>
      <vt:lpstr>PowerPoint Presentation</vt:lpstr>
      <vt:lpstr>6. Halentri makan dan minum</vt:lpstr>
      <vt:lpstr>C. KEPEMIMPINAN</vt:lpstr>
      <vt:lpstr>KEPEMIMPINAN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 (Training of trainer) Pelatih Paskibra Session II</dc:title>
  <dc:creator>azhar hidayatullah</dc:creator>
  <cp:lastModifiedBy>AZHAR</cp:lastModifiedBy>
  <cp:revision>21</cp:revision>
  <dcterms:created xsi:type="dcterms:W3CDTF">2016-08-05T02:45:37Z</dcterms:created>
  <dcterms:modified xsi:type="dcterms:W3CDTF">2016-08-15T11:24:47Z</dcterms:modified>
</cp:coreProperties>
</file>